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3"/>
  </p:handoutMasterIdLst>
  <p:sldIdLst>
    <p:sldId id="258" r:id="rId2"/>
  </p:sldIdLst>
  <p:sldSz cx="21386800" cy="30279975"/>
  <p:notesSz cx="6858000" cy="9144000"/>
  <p:defaultTextStyle>
    <a:defPPr>
      <a:defRPr lang="es-ES"/>
    </a:defPPr>
    <a:lvl1pPr marL="0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6158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2316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58474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4632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0789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16947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03105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89263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>
          <p15:clr>
            <a:srgbClr val="A4A3A4"/>
          </p15:clr>
        </p15:guide>
        <p15:guide id="2" pos="24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D3"/>
    <a:srgbClr val="AF009E"/>
    <a:srgbClr val="15895E"/>
    <a:srgbClr val="464646"/>
    <a:srgbClr val="F1CF91"/>
    <a:srgbClr val="FF7709"/>
    <a:srgbClr val="FF8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60"/>
  </p:normalViewPr>
  <p:slideViewPr>
    <p:cSldViewPr>
      <p:cViewPr varScale="1">
        <p:scale>
          <a:sx n="18" d="100"/>
          <a:sy n="18" d="100"/>
        </p:scale>
        <p:origin x="1944" y="134"/>
      </p:cViewPr>
      <p:guideLst>
        <p:guide orient="horz" pos="3232"/>
        <p:guide pos="242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0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C3322-B9E3-4440-BAE9-D423BB8BDB72}" type="datetimeFigureOut">
              <a:rPr lang="es-ES" smtClean="0"/>
              <a:pPr/>
              <a:t>24/05/2022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B9BCF-3DF3-47EA-B10B-5FC91712546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684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5809DBE-4CBD-4163-A030-760E1327CF32}"/>
              </a:ext>
            </a:extLst>
          </p:cNvPr>
          <p:cNvSpPr/>
          <p:nvPr userDrawn="1"/>
        </p:nvSpPr>
        <p:spPr>
          <a:xfrm>
            <a:off x="36216" y="4194771"/>
            <a:ext cx="3492600" cy="24338704"/>
          </a:xfrm>
          <a:prstGeom prst="rect">
            <a:avLst/>
          </a:prstGeom>
          <a:solidFill>
            <a:srgbClr val="5F5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87AB5671-F919-0D41-AD57-2F93E8D1BD3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3976" y="27465242"/>
            <a:ext cx="776336" cy="776336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46B0BF34-3CEB-4727-B3C5-3AFFCAEF12BE}"/>
              </a:ext>
            </a:extLst>
          </p:cNvPr>
          <p:cNvSpPr txBox="1"/>
          <p:nvPr userDrawn="1"/>
        </p:nvSpPr>
        <p:spPr>
          <a:xfrm>
            <a:off x="7139382" y="28893515"/>
            <a:ext cx="710803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  <a:latin typeface="HermesFB Regular" panose="02000606060000020004" pitchFamily="50" charset="0"/>
                <a:cs typeface="Segoe UI" panose="020B0502040204020203" pitchFamily="34" charset="0"/>
              </a:rPr>
              <a:t>Terrassa 2022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044E2C8-4CFD-45E5-8B48-F38E7DEB8B02}"/>
              </a:ext>
            </a:extLst>
          </p:cNvPr>
          <p:cNvSpPr txBox="1"/>
          <p:nvPr userDrawn="1"/>
        </p:nvSpPr>
        <p:spPr>
          <a:xfrm>
            <a:off x="12205568" y="378347"/>
            <a:ext cx="468052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dirty="0">
                <a:solidFill>
                  <a:schemeClr val="bg1"/>
                </a:solidFill>
                <a:latin typeface="HermesFB Regular" panose="02000606060000020004" pitchFamily="50" charset="0"/>
              </a:rPr>
              <a:t>26</a:t>
            </a:r>
            <a:r>
              <a:rPr lang="es-ES" sz="2800" baseline="30000" dirty="0">
                <a:solidFill>
                  <a:schemeClr val="bg1"/>
                </a:solidFill>
                <a:latin typeface="HermesFB Regular" panose="02000606060000020004" pitchFamily="50" charset="0"/>
              </a:rPr>
              <a:t>TH</a:t>
            </a:r>
            <a:r>
              <a:rPr lang="es-ES" sz="2800" dirty="0">
                <a:solidFill>
                  <a:schemeClr val="bg1"/>
                </a:solidFill>
                <a:latin typeface="HermesFB Regular" panose="02000606060000020004" pitchFamily="50" charset="0"/>
              </a:rPr>
              <a:t> INTERNATIONAL CONGRESS ON </a:t>
            </a:r>
          </a:p>
          <a:p>
            <a:pPr algn="r"/>
            <a:r>
              <a:rPr lang="es-ES" sz="2800" dirty="0">
                <a:solidFill>
                  <a:schemeClr val="bg1"/>
                </a:solidFill>
                <a:latin typeface="HermesFB Regular" panose="02000606060000020004" pitchFamily="50" charset="0"/>
              </a:rPr>
              <a:t>PROJECT </a:t>
            </a:r>
          </a:p>
          <a:p>
            <a:pPr algn="r"/>
            <a:r>
              <a:rPr lang="es-ES" sz="2800" dirty="0">
                <a:solidFill>
                  <a:schemeClr val="bg1"/>
                </a:solidFill>
                <a:latin typeface="HermesFB Regular" panose="02000606060000020004" pitchFamily="50" charset="0"/>
              </a:rPr>
              <a:t>MANAGEMENT </a:t>
            </a:r>
          </a:p>
          <a:p>
            <a:pPr algn="r"/>
            <a:r>
              <a:rPr lang="es-ES" sz="2800" dirty="0">
                <a:solidFill>
                  <a:schemeClr val="bg1"/>
                </a:solidFill>
                <a:latin typeface="HermesFB Regular" panose="02000606060000020004" pitchFamily="50" charset="0"/>
              </a:rPr>
              <a:t>AND ENGINEERING</a:t>
            </a:r>
          </a:p>
          <a:p>
            <a:pPr marL="0" marR="0" lvl="0" indent="0" algn="r" defTabSz="41723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2000" b="1" i="0" kern="1200" dirty="0">
                <a:solidFill>
                  <a:schemeClr val="bg1"/>
                </a:solidFill>
                <a:effectLst/>
                <a:latin typeface="HermesFB Regular" panose="02000606060000020004" pitchFamily="50" charset="0"/>
                <a:ea typeface="+mn-ea"/>
                <a:cs typeface="+mn-cs"/>
              </a:rPr>
              <a:t>Terrassa, 5 - 8 July 2022</a:t>
            </a:r>
          </a:p>
          <a:p>
            <a:pPr algn="r"/>
            <a:endParaRPr lang="es-ES" sz="2800" dirty="0">
              <a:solidFill>
                <a:schemeClr val="bg1"/>
              </a:solidFill>
              <a:latin typeface="HermesFB Regular" panose="02000606060000020004" pitchFamily="50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646B565-A052-4E5F-B2BB-A950926AD655}"/>
              </a:ext>
            </a:extLst>
          </p:cNvPr>
          <p:cNvSpPr txBox="1"/>
          <p:nvPr userDrawn="1"/>
        </p:nvSpPr>
        <p:spPr>
          <a:xfrm>
            <a:off x="17462152" y="378347"/>
            <a:ext cx="468052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800" dirty="0">
                <a:solidFill>
                  <a:schemeClr val="bg1"/>
                </a:solidFill>
                <a:latin typeface="HermesFB Regular" panose="02000606060000020004" pitchFamily="50" charset="0"/>
              </a:rPr>
              <a:t>XXVI CONGRESO INTERNACIONAL </a:t>
            </a:r>
          </a:p>
          <a:p>
            <a:pPr algn="l"/>
            <a:r>
              <a:rPr lang="es-ES" sz="2800" dirty="0">
                <a:solidFill>
                  <a:schemeClr val="bg1"/>
                </a:solidFill>
                <a:latin typeface="HermesFB Regular" panose="02000606060000020004" pitchFamily="50" charset="0"/>
              </a:rPr>
              <a:t>DE DIRECCIÓN E INGENIERÍA </a:t>
            </a:r>
          </a:p>
          <a:p>
            <a:pPr algn="l"/>
            <a:r>
              <a:rPr lang="es-ES" sz="2800" dirty="0">
                <a:solidFill>
                  <a:schemeClr val="bg1"/>
                </a:solidFill>
                <a:latin typeface="HermesFB Regular" panose="02000606060000020004" pitchFamily="50" charset="0"/>
              </a:rPr>
              <a:t>DE PROYECTOS</a:t>
            </a:r>
          </a:p>
          <a:p>
            <a:pPr marL="0" marR="0" lvl="0" indent="0" algn="l" defTabSz="41723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2000" b="1" i="0" kern="1200" dirty="0">
                <a:solidFill>
                  <a:schemeClr val="bg1"/>
                </a:solidFill>
                <a:effectLst/>
                <a:latin typeface="HermesFB Regular" panose="02000606060000020004" pitchFamily="50" charset="0"/>
                <a:ea typeface="+mn-ea"/>
                <a:cs typeface="+mn-cs"/>
              </a:rPr>
              <a:t>Terrassa, 5 - 8 Julio 2022</a:t>
            </a:r>
          </a:p>
          <a:p>
            <a:pPr algn="l"/>
            <a:endParaRPr lang="es-ES" sz="2800" dirty="0">
              <a:solidFill>
                <a:schemeClr val="bg1"/>
              </a:solidFill>
              <a:latin typeface="HermesFB Regular" panose="02000606060000020004" pitchFamily="50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11A98D1-58E8-4660-95D9-EC57D296B4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575" y="24839824"/>
            <a:ext cx="17770225" cy="353627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7BD40AB2-EF24-42C4-AA7C-7DDF44FC63E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59" y="5970038"/>
            <a:ext cx="1181265" cy="1152686"/>
          </a:xfrm>
          <a:prstGeom prst="rect">
            <a:avLst/>
          </a:prstGeom>
        </p:spPr>
      </p:pic>
      <p:grpSp>
        <p:nvGrpSpPr>
          <p:cNvPr id="18" name="Grupo 17">
            <a:extLst>
              <a:ext uri="{FF2B5EF4-FFF2-40B4-BE49-F238E27FC236}">
                <a16:creationId xmlns:a16="http://schemas.microsoft.com/office/drawing/2014/main" id="{15F710D8-524E-495E-A2DB-AED09E51247C}"/>
              </a:ext>
            </a:extLst>
          </p:cNvPr>
          <p:cNvGrpSpPr/>
          <p:nvPr userDrawn="1"/>
        </p:nvGrpSpPr>
        <p:grpSpPr>
          <a:xfrm>
            <a:off x="431355" y="4985767"/>
            <a:ext cx="2474872" cy="741254"/>
            <a:chOff x="431355" y="4985767"/>
            <a:chExt cx="2474872" cy="741254"/>
          </a:xfrm>
        </p:grpSpPr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9A4A0D0D-8361-4BF3-9470-5D9D1559F36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355" y="5014131"/>
              <a:ext cx="937914" cy="684526"/>
            </a:xfrm>
            <a:prstGeom prst="rect">
              <a:avLst/>
            </a:prstGeom>
          </p:spPr>
        </p:pic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37FAED42-F81F-410D-9C61-8491C11CCFF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8313" y="4985767"/>
              <a:ext cx="937914" cy="741254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B037D-21D6-4B61-8F44-A44E5FAF7008}" type="datetimeFigureOut">
              <a:rPr lang="es-ES" smtClean="0"/>
              <a:pPr/>
              <a:t>24/05/2022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8B721-1C2B-4621-A4A4-04B83FD629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5292799" y="522363"/>
            <a:ext cx="7488833" cy="1846219"/>
          </a:xfrm>
        </p:spPr>
        <p:txBody>
          <a:bodyPr>
            <a:normAutofit/>
          </a:bodyPr>
          <a:lstStyle/>
          <a:p>
            <a:pPr algn="l"/>
            <a:endParaRPr lang="es-ES" sz="6000" dirty="0">
              <a:solidFill>
                <a:schemeClr val="bg1"/>
              </a:solidFill>
              <a:latin typeface="Segoe UI Light" pitchFamily="34" charset="0"/>
              <a:cs typeface="Segoe UI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" y="8106713"/>
            <a:ext cx="310970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solidFill>
                  <a:schemeClr val="bg1"/>
                </a:solidFill>
                <a:latin typeface="+mj-lt"/>
              </a:rPr>
              <a:t>Autores:</a:t>
            </a:r>
          </a:p>
          <a:p>
            <a:pPr algn="ctr"/>
            <a:endParaRPr lang="es-ES" sz="4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s-ES" sz="3200" dirty="0">
                <a:solidFill>
                  <a:schemeClr val="bg1"/>
                </a:solidFill>
                <a:latin typeface="+mj-lt"/>
              </a:rPr>
              <a:t>Apellido, I.</a:t>
            </a:r>
          </a:p>
          <a:p>
            <a:pPr algn="ctr"/>
            <a:r>
              <a:rPr lang="es-ES" sz="3200" dirty="0">
                <a:solidFill>
                  <a:schemeClr val="bg1"/>
                </a:solidFill>
                <a:latin typeface="+mj-lt"/>
              </a:rPr>
              <a:t>Apellido 2, I2.</a:t>
            </a:r>
          </a:p>
          <a:p>
            <a:pPr algn="ctr"/>
            <a:r>
              <a:rPr lang="es-ES" sz="3200" dirty="0">
                <a:solidFill>
                  <a:schemeClr val="bg1"/>
                </a:solidFill>
                <a:latin typeface="+mj-lt"/>
              </a:rPr>
              <a:t>Apellido 3, I3.</a:t>
            </a:r>
          </a:p>
          <a:p>
            <a:pPr algn="ctr"/>
            <a:endParaRPr lang="es-ES" sz="32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s-ES" sz="3200" dirty="0">
                <a:solidFill>
                  <a:schemeClr val="bg1"/>
                </a:solidFill>
                <a:latin typeface="+mj-lt"/>
              </a:rPr>
              <a:t>Adscripción 1</a:t>
            </a:r>
          </a:p>
          <a:p>
            <a:pPr algn="ctr"/>
            <a:r>
              <a:rPr lang="es-ES" sz="3200" dirty="0">
                <a:solidFill>
                  <a:schemeClr val="bg1"/>
                </a:solidFill>
                <a:latin typeface="+mj-lt"/>
              </a:rPr>
              <a:t>Adscripción 2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0" y="13022133"/>
            <a:ext cx="31097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solidFill>
                  <a:schemeClr val="bg1"/>
                </a:solidFill>
                <a:latin typeface="+mj-lt"/>
              </a:rPr>
              <a:t>Contacto:</a:t>
            </a:r>
          </a:p>
          <a:p>
            <a:pPr algn="ctr"/>
            <a:endParaRPr lang="es-ES" sz="40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s-ES" sz="3200" dirty="0">
                <a:solidFill>
                  <a:schemeClr val="bg1"/>
                </a:solidFill>
                <a:latin typeface="+mj-lt"/>
              </a:rPr>
              <a:t>Nombre</a:t>
            </a:r>
          </a:p>
          <a:p>
            <a:pPr algn="ctr"/>
            <a:r>
              <a:rPr lang="es-ES" sz="3200" dirty="0">
                <a:solidFill>
                  <a:schemeClr val="bg1"/>
                </a:solidFill>
                <a:latin typeface="+mj-lt"/>
              </a:rPr>
              <a:t>Correo electrónico</a:t>
            </a:r>
          </a:p>
          <a:p>
            <a:pPr algn="ctr"/>
            <a:r>
              <a:rPr lang="es-ES" sz="3200" dirty="0">
                <a:solidFill>
                  <a:schemeClr val="bg1"/>
                </a:solidFill>
                <a:latin typeface="+mj-lt"/>
              </a:rPr>
              <a:t>Dirección</a:t>
            </a:r>
          </a:p>
          <a:p>
            <a:pPr algn="ctr"/>
            <a:r>
              <a:rPr lang="es-ES" sz="3200" dirty="0">
                <a:solidFill>
                  <a:schemeClr val="bg1"/>
                </a:solidFill>
                <a:latin typeface="+mj-lt"/>
              </a:rPr>
              <a:t>Teléfono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815113" y="4435159"/>
            <a:ext cx="7485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+mj-lt"/>
              </a:rPr>
              <a:t>1. Introducción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815113" y="4938967"/>
            <a:ext cx="7485354" cy="47892"/>
          </a:xfrm>
          <a:prstGeom prst="rect">
            <a:avLst/>
          </a:prstGeom>
          <a:solidFill>
            <a:srgbClr val="5F5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3815113" y="5037956"/>
            <a:ext cx="748535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00" dirty="0" err="1"/>
              <a:t>Lorem</a:t>
            </a:r>
            <a:r>
              <a:rPr lang="es-ES" sz="1800" dirty="0"/>
              <a:t> </a:t>
            </a:r>
            <a:r>
              <a:rPr lang="es-ES" sz="1800" dirty="0" err="1"/>
              <a:t>ipsum</a:t>
            </a:r>
            <a:r>
              <a:rPr lang="es-ES" sz="1800" dirty="0"/>
              <a:t> dolor </a:t>
            </a:r>
            <a:r>
              <a:rPr lang="es-ES" sz="1800" dirty="0" err="1"/>
              <a:t>sit</a:t>
            </a:r>
            <a:r>
              <a:rPr lang="es-ES" sz="1800" dirty="0"/>
              <a:t> </a:t>
            </a:r>
            <a:r>
              <a:rPr lang="es-ES" sz="1800" dirty="0" err="1"/>
              <a:t>amet</a:t>
            </a:r>
            <a:r>
              <a:rPr lang="es-ES" sz="1800" dirty="0"/>
              <a:t>, </a:t>
            </a:r>
            <a:r>
              <a:rPr lang="es-ES" sz="1800" dirty="0" err="1"/>
              <a:t>consectetur</a:t>
            </a:r>
            <a:r>
              <a:rPr lang="es-ES" sz="1800" dirty="0"/>
              <a:t> </a:t>
            </a:r>
            <a:r>
              <a:rPr lang="es-ES" sz="1800" dirty="0" err="1"/>
              <a:t>adipisicing</a:t>
            </a:r>
            <a:r>
              <a:rPr lang="es-ES" sz="1800" dirty="0"/>
              <a:t> </a:t>
            </a:r>
            <a:r>
              <a:rPr lang="es-ES" sz="1800" dirty="0" err="1"/>
              <a:t>elit</a:t>
            </a:r>
            <a:r>
              <a:rPr lang="es-ES" sz="1800" dirty="0"/>
              <a:t>, sed do </a:t>
            </a:r>
            <a:r>
              <a:rPr lang="es-ES" sz="1800" dirty="0" err="1"/>
              <a:t>eiusmod</a:t>
            </a:r>
            <a:r>
              <a:rPr lang="es-ES" sz="1800" dirty="0"/>
              <a:t> </a:t>
            </a:r>
            <a:r>
              <a:rPr lang="es-ES" sz="1800" dirty="0" err="1"/>
              <a:t>tempor</a:t>
            </a:r>
            <a:r>
              <a:rPr lang="es-ES" sz="1800" dirty="0"/>
              <a:t> </a:t>
            </a:r>
            <a:r>
              <a:rPr lang="es-ES" sz="1800" dirty="0" err="1"/>
              <a:t>incididunt</a:t>
            </a:r>
            <a:r>
              <a:rPr lang="es-ES" sz="1800" dirty="0"/>
              <a:t> ut labore et </a:t>
            </a:r>
            <a:r>
              <a:rPr lang="es-ES" sz="1800" dirty="0" err="1"/>
              <a:t>dolore</a:t>
            </a:r>
            <a:r>
              <a:rPr lang="es-ES" sz="1800" dirty="0"/>
              <a:t> magna </a:t>
            </a:r>
            <a:r>
              <a:rPr lang="es-ES" sz="1800" dirty="0" err="1"/>
              <a:t>aliqua</a:t>
            </a:r>
            <a:r>
              <a:rPr lang="es-ES" sz="1800" dirty="0"/>
              <a:t>. Ut </a:t>
            </a:r>
            <a:r>
              <a:rPr lang="es-ES" sz="1800" dirty="0" err="1"/>
              <a:t>enim</a:t>
            </a:r>
            <a:r>
              <a:rPr lang="es-ES" sz="1800" dirty="0"/>
              <a:t> ad </a:t>
            </a:r>
            <a:r>
              <a:rPr lang="es-ES" sz="1800" dirty="0" err="1"/>
              <a:t>minim</a:t>
            </a:r>
            <a:r>
              <a:rPr lang="es-ES" sz="1800" dirty="0"/>
              <a:t> </a:t>
            </a:r>
            <a:r>
              <a:rPr lang="es-ES" sz="1800" dirty="0" err="1"/>
              <a:t>veniam</a:t>
            </a:r>
            <a:r>
              <a:rPr lang="es-ES" sz="1800" dirty="0"/>
              <a:t>, </a:t>
            </a:r>
            <a:r>
              <a:rPr lang="es-ES" sz="1800" dirty="0" err="1"/>
              <a:t>quis</a:t>
            </a:r>
            <a:r>
              <a:rPr lang="es-ES" sz="1800" dirty="0"/>
              <a:t> </a:t>
            </a:r>
            <a:r>
              <a:rPr lang="es-ES" sz="1800" dirty="0" err="1"/>
              <a:t>nostrud</a:t>
            </a:r>
            <a:r>
              <a:rPr lang="es-ES" sz="1800" dirty="0"/>
              <a:t> </a:t>
            </a:r>
            <a:r>
              <a:rPr lang="es-ES" sz="1800" dirty="0" err="1"/>
              <a:t>exercitation</a:t>
            </a:r>
            <a:r>
              <a:rPr lang="es-ES" sz="1800" dirty="0"/>
              <a:t> </a:t>
            </a:r>
            <a:r>
              <a:rPr lang="es-ES" sz="1800" dirty="0" err="1"/>
              <a:t>ullamco</a:t>
            </a:r>
            <a:r>
              <a:rPr lang="es-ES" sz="1800" dirty="0"/>
              <a:t> </a:t>
            </a:r>
            <a:r>
              <a:rPr lang="es-ES" sz="1800" dirty="0" err="1"/>
              <a:t>laboris</a:t>
            </a:r>
            <a:r>
              <a:rPr lang="es-ES" sz="1800" dirty="0"/>
              <a:t> </a:t>
            </a:r>
            <a:r>
              <a:rPr lang="es-ES" sz="1800" dirty="0" err="1"/>
              <a:t>nisi</a:t>
            </a:r>
            <a:r>
              <a:rPr lang="es-ES" sz="1800" dirty="0"/>
              <a:t> ut </a:t>
            </a:r>
            <a:r>
              <a:rPr lang="es-ES" sz="1800" dirty="0" err="1"/>
              <a:t>aliquip</a:t>
            </a:r>
            <a:r>
              <a:rPr lang="es-ES" sz="1800" dirty="0"/>
              <a:t> ex </a:t>
            </a:r>
            <a:r>
              <a:rPr lang="es-ES" sz="1800" dirty="0" err="1"/>
              <a:t>ea</a:t>
            </a:r>
            <a:r>
              <a:rPr lang="es-ES" sz="1800" dirty="0"/>
              <a:t> </a:t>
            </a:r>
            <a:r>
              <a:rPr lang="es-ES" sz="1800" dirty="0" err="1"/>
              <a:t>commodo</a:t>
            </a:r>
            <a:r>
              <a:rPr lang="es-ES" sz="1800" dirty="0"/>
              <a:t> </a:t>
            </a:r>
            <a:r>
              <a:rPr lang="es-ES" sz="1800" dirty="0" err="1"/>
              <a:t>consequat</a:t>
            </a:r>
            <a:r>
              <a:rPr lang="es-ES" sz="1800" dirty="0"/>
              <a:t>. </a:t>
            </a:r>
            <a:r>
              <a:rPr lang="es-ES" sz="1800" dirty="0" err="1"/>
              <a:t>Duis</a:t>
            </a:r>
            <a:r>
              <a:rPr lang="es-ES" sz="1800" dirty="0"/>
              <a:t> </a:t>
            </a:r>
            <a:r>
              <a:rPr lang="es-ES" sz="1800" dirty="0" err="1"/>
              <a:t>aute</a:t>
            </a:r>
            <a:r>
              <a:rPr lang="es-ES" sz="1800" dirty="0"/>
              <a:t> </a:t>
            </a:r>
            <a:r>
              <a:rPr lang="es-ES" sz="1800" dirty="0" err="1"/>
              <a:t>irure</a:t>
            </a:r>
            <a:r>
              <a:rPr lang="es-ES" sz="1800" dirty="0"/>
              <a:t> dolor in </a:t>
            </a:r>
            <a:r>
              <a:rPr lang="es-ES" sz="1800" dirty="0" err="1"/>
              <a:t>reprehenderit</a:t>
            </a:r>
            <a:r>
              <a:rPr lang="es-ES" sz="1800" dirty="0"/>
              <a:t> in </a:t>
            </a:r>
            <a:r>
              <a:rPr lang="es-ES" sz="1800" dirty="0" err="1"/>
              <a:t>voluptate</a:t>
            </a:r>
            <a:r>
              <a:rPr lang="es-ES" sz="1800" dirty="0"/>
              <a:t> </a:t>
            </a:r>
            <a:r>
              <a:rPr lang="es-ES" sz="1800" dirty="0" err="1"/>
              <a:t>velit</a:t>
            </a:r>
            <a:r>
              <a:rPr lang="es-ES" sz="1800" dirty="0"/>
              <a:t> </a:t>
            </a:r>
            <a:r>
              <a:rPr lang="es-ES" sz="1800" dirty="0" err="1"/>
              <a:t>esse</a:t>
            </a:r>
            <a:r>
              <a:rPr lang="es-ES" sz="1800" dirty="0"/>
              <a:t> </a:t>
            </a:r>
            <a:r>
              <a:rPr lang="es-ES" sz="1800" dirty="0" err="1"/>
              <a:t>cillum</a:t>
            </a:r>
            <a:r>
              <a:rPr lang="es-ES" sz="1800" dirty="0"/>
              <a:t> </a:t>
            </a:r>
            <a:r>
              <a:rPr lang="es-ES" sz="1800" dirty="0" err="1"/>
              <a:t>dolore</a:t>
            </a:r>
            <a:r>
              <a:rPr lang="es-ES" sz="1800" dirty="0"/>
              <a:t> </a:t>
            </a:r>
            <a:r>
              <a:rPr lang="es-ES" sz="1800" dirty="0" err="1"/>
              <a:t>eu</a:t>
            </a:r>
            <a:r>
              <a:rPr lang="es-ES" sz="1800" dirty="0"/>
              <a:t> </a:t>
            </a:r>
            <a:r>
              <a:rPr lang="es-ES" sz="1800" dirty="0" err="1"/>
              <a:t>fugiat</a:t>
            </a:r>
            <a:r>
              <a:rPr lang="es-ES" sz="1800" dirty="0"/>
              <a:t> </a:t>
            </a:r>
            <a:r>
              <a:rPr lang="es-ES" sz="1800" dirty="0" err="1"/>
              <a:t>nulla</a:t>
            </a:r>
            <a:r>
              <a:rPr lang="es-ES" sz="1800" dirty="0"/>
              <a:t> </a:t>
            </a:r>
            <a:r>
              <a:rPr lang="es-ES" sz="1800" dirty="0" err="1"/>
              <a:t>pariatur</a:t>
            </a:r>
            <a:r>
              <a:rPr lang="es-ES" sz="1800" dirty="0"/>
              <a:t>. </a:t>
            </a:r>
            <a:r>
              <a:rPr lang="es-ES" sz="1800" dirty="0" err="1"/>
              <a:t>Excepteur</a:t>
            </a:r>
            <a:r>
              <a:rPr lang="es-ES" sz="1800" dirty="0"/>
              <a:t> </a:t>
            </a:r>
            <a:r>
              <a:rPr lang="es-ES" sz="1800" dirty="0" err="1"/>
              <a:t>sint</a:t>
            </a:r>
            <a:r>
              <a:rPr lang="es-ES" sz="1800" dirty="0"/>
              <a:t> </a:t>
            </a:r>
            <a:r>
              <a:rPr lang="es-ES" sz="1800" dirty="0" err="1"/>
              <a:t>occaecat</a:t>
            </a:r>
            <a:r>
              <a:rPr lang="es-ES" sz="1800" dirty="0"/>
              <a:t> </a:t>
            </a:r>
            <a:r>
              <a:rPr lang="es-ES" sz="1800" dirty="0" err="1"/>
              <a:t>cupidatat</a:t>
            </a:r>
            <a:r>
              <a:rPr lang="es-ES" sz="1800" dirty="0"/>
              <a:t> non </a:t>
            </a:r>
            <a:r>
              <a:rPr lang="es-ES" sz="1800" dirty="0" err="1"/>
              <a:t>proident</a:t>
            </a:r>
            <a:r>
              <a:rPr lang="es-ES" sz="1800" dirty="0"/>
              <a:t>, </a:t>
            </a:r>
            <a:r>
              <a:rPr lang="es-ES" sz="1800" dirty="0" err="1"/>
              <a:t>sunt</a:t>
            </a:r>
            <a:r>
              <a:rPr lang="es-ES" sz="1800" dirty="0"/>
              <a:t> in culpa </a:t>
            </a:r>
            <a:r>
              <a:rPr lang="es-ES" sz="1800" dirty="0" err="1"/>
              <a:t>qui</a:t>
            </a:r>
            <a:r>
              <a:rPr lang="es-ES" sz="1800" dirty="0"/>
              <a:t> </a:t>
            </a:r>
            <a:r>
              <a:rPr lang="es-ES" sz="1800" dirty="0" err="1"/>
              <a:t>officia</a:t>
            </a:r>
            <a:r>
              <a:rPr lang="es-ES" sz="1800" dirty="0"/>
              <a:t> </a:t>
            </a:r>
            <a:r>
              <a:rPr lang="es-ES" sz="1800" dirty="0" err="1"/>
              <a:t>deserunt</a:t>
            </a:r>
            <a:r>
              <a:rPr lang="es-ES" sz="1800" dirty="0"/>
              <a:t> </a:t>
            </a:r>
            <a:r>
              <a:rPr lang="es-ES" sz="1800" dirty="0" err="1"/>
              <a:t>mollit</a:t>
            </a:r>
            <a:r>
              <a:rPr lang="es-ES" sz="1800" dirty="0"/>
              <a:t> </a:t>
            </a:r>
            <a:r>
              <a:rPr lang="es-ES" sz="1800" dirty="0" err="1"/>
              <a:t>anim</a:t>
            </a:r>
            <a:r>
              <a:rPr lang="es-ES" sz="1800" dirty="0"/>
              <a:t> id </a:t>
            </a:r>
            <a:r>
              <a:rPr lang="es-ES" sz="1800" dirty="0" err="1"/>
              <a:t>est</a:t>
            </a:r>
            <a:r>
              <a:rPr lang="es-ES" sz="1800" dirty="0"/>
              <a:t> </a:t>
            </a:r>
            <a:r>
              <a:rPr lang="es-ES" sz="1800" dirty="0" err="1"/>
              <a:t>laborum</a:t>
            </a:r>
            <a:r>
              <a:rPr lang="es-ES" sz="1800" dirty="0"/>
              <a:t>.</a:t>
            </a:r>
          </a:p>
          <a:p>
            <a:pPr algn="just"/>
            <a:endParaRPr lang="es-ES" sz="1800" dirty="0"/>
          </a:p>
          <a:p>
            <a:pPr algn="just"/>
            <a:r>
              <a:rPr lang="es-ES" sz="1800" dirty="0" err="1"/>
              <a:t>Lorem</a:t>
            </a:r>
            <a:r>
              <a:rPr lang="es-ES" sz="1800" dirty="0"/>
              <a:t> </a:t>
            </a:r>
            <a:r>
              <a:rPr lang="es-ES" sz="1800" dirty="0" err="1"/>
              <a:t>ipsum</a:t>
            </a:r>
            <a:r>
              <a:rPr lang="es-ES" sz="1800" dirty="0"/>
              <a:t> dolor </a:t>
            </a:r>
            <a:r>
              <a:rPr lang="es-ES" sz="1800" dirty="0" err="1"/>
              <a:t>sit</a:t>
            </a:r>
            <a:r>
              <a:rPr lang="es-ES" sz="1800" dirty="0"/>
              <a:t> </a:t>
            </a:r>
            <a:r>
              <a:rPr lang="es-ES" sz="1800" dirty="0" err="1"/>
              <a:t>amet</a:t>
            </a:r>
            <a:r>
              <a:rPr lang="es-ES" sz="1800" dirty="0"/>
              <a:t>, </a:t>
            </a:r>
            <a:r>
              <a:rPr lang="es-ES" sz="1800" dirty="0" err="1"/>
              <a:t>consectetur</a:t>
            </a:r>
            <a:r>
              <a:rPr lang="es-ES" sz="1800" dirty="0"/>
              <a:t> </a:t>
            </a:r>
            <a:r>
              <a:rPr lang="es-ES" sz="1800" dirty="0" err="1"/>
              <a:t>adipisicing</a:t>
            </a:r>
            <a:r>
              <a:rPr lang="es-ES" sz="1800" dirty="0"/>
              <a:t> </a:t>
            </a:r>
            <a:r>
              <a:rPr lang="es-ES" sz="1800" dirty="0" err="1"/>
              <a:t>elit</a:t>
            </a:r>
            <a:r>
              <a:rPr lang="es-ES" sz="1800" dirty="0"/>
              <a:t>, sed do </a:t>
            </a:r>
            <a:r>
              <a:rPr lang="es-ES" sz="1800" dirty="0" err="1"/>
              <a:t>eiusmod</a:t>
            </a:r>
            <a:r>
              <a:rPr lang="es-ES" sz="1800" dirty="0"/>
              <a:t> </a:t>
            </a:r>
            <a:r>
              <a:rPr lang="es-ES" sz="1800" dirty="0" err="1"/>
              <a:t>tempor</a:t>
            </a:r>
            <a:r>
              <a:rPr lang="es-ES" sz="1800" dirty="0"/>
              <a:t> </a:t>
            </a:r>
            <a:r>
              <a:rPr lang="es-ES" sz="1800" dirty="0" err="1"/>
              <a:t>incididunt</a:t>
            </a:r>
            <a:r>
              <a:rPr lang="es-ES" sz="1800" dirty="0"/>
              <a:t> ut labore et </a:t>
            </a:r>
            <a:r>
              <a:rPr lang="es-ES" sz="1800" dirty="0" err="1"/>
              <a:t>dolore</a:t>
            </a:r>
            <a:r>
              <a:rPr lang="es-ES" sz="1800" dirty="0"/>
              <a:t> magna </a:t>
            </a:r>
            <a:r>
              <a:rPr lang="es-ES" sz="1800" dirty="0" err="1"/>
              <a:t>aliqua</a:t>
            </a:r>
            <a:r>
              <a:rPr lang="es-ES" sz="1800" dirty="0"/>
              <a:t>. Ut </a:t>
            </a:r>
            <a:r>
              <a:rPr lang="es-ES" sz="1800" dirty="0" err="1"/>
              <a:t>enim</a:t>
            </a:r>
            <a:r>
              <a:rPr lang="es-ES" sz="1800" dirty="0"/>
              <a:t> ad </a:t>
            </a:r>
            <a:r>
              <a:rPr lang="es-ES" sz="1800" dirty="0" err="1"/>
              <a:t>minim</a:t>
            </a:r>
            <a:r>
              <a:rPr lang="es-ES" sz="1800" dirty="0"/>
              <a:t> </a:t>
            </a:r>
            <a:r>
              <a:rPr lang="es-ES" sz="1800" dirty="0" err="1"/>
              <a:t>veniam</a:t>
            </a:r>
            <a:r>
              <a:rPr lang="es-ES" sz="1800" dirty="0"/>
              <a:t>, </a:t>
            </a:r>
            <a:r>
              <a:rPr lang="es-ES" sz="1800" dirty="0" err="1"/>
              <a:t>quis</a:t>
            </a:r>
            <a:r>
              <a:rPr lang="es-ES" sz="1800" dirty="0"/>
              <a:t> </a:t>
            </a:r>
            <a:r>
              <a:rPr lang="es-ES" sz="1800" dirty="0" err="1"/>
              <a:t>nostrud</a:t>
            </a:r>
            <a:r>
              <a:rPr lang="es-ES" sz="1800" dirty="0"/>
              <a:t> </a:t>
            </a:r>
            <a:r>
              <a:rPr lang="es-ES" sz="1800" dirty="0" err="1"/>
              <a:t>exercitation</a:t>
            </a:r>
            <a:r>
              <a:rPr lang="es-ES" sz="1800" dirty="0"/>
              <a:t> </a:t>
            </a:r>
            <a:r>
              <a:rPr lang="es-ES" sz="1800" dirty="0" err="1"/>
              <a:t>ullamco</a:t>
            </a:r>
            <a:r>
              <a:rPr lang="es-ES" sz="1800" dirty="0"/>
              <a:t> </a:t>
            </a:r>
            <a:r>
              <a:rPr lang="es-ES" sz="1800" dirty="0" err="1"/>
              <a:t>laboris</a:t>
            </a:r>
            <a:r>
              <a:rPr lang="es-ES" sz="1800" dirty="0"/>
              <a:t> </a:t>
            </a:r>
            <a:r>
              <a:rPr lang="es-ES" sz="1800" dirty="0" err="1"/>
              <a:t>nisi</a:t>
            </a:r>
            <a:r>
              <a:rPr lang="es-ES" sz="1800" dirty="0"/>
              <a:t> ut </a:t>
            </a:r>
            <a:r>
              <a:rPr lang="es-ES" sz="1800" dirty="0" err="1"/>
              <a:t>aliquip</a:t>
            </a:r>
            <a:r>
              <a:rPr lang="es-ES" sz="1800" dirty="0"/>
              <a:t> ex </a:t>
            </a:r>
            <a:r>
              <a:rPr lang="es-ES" sz="1800" dirty="0" err="1"/>
              <a:t>ea</a:t>
            </a:r>
            <a:r>
              <a:rPr lang="es-ES" sz="1800" dirty="0"/>
              <a:t> </a:t>
            </a:r>
            <a:r>
              <a:rPr lang="es-ES" sz="1800" dirty="0" err="1"/>
              <a:t>commodo</a:t>
            </a:r>
            <a:r>
              <a:rPr lang="es-ES" sz="1800" dirty="0"/>
              <a:t> </a:t>
            </a:r>
            <a:r>
              <a:rPr lang="es-ES" sz="1800" dirty="0" err="1"/>
              <a:t>consequat</a:t>
            </a:r>
            <a:r>
              <a:rPr lang="es-ES" sz="1800" dirty="0"/>
              <a:t>. </a:t>
            </a:r>
            <a:r>
              <a:rPr lang="es-ES" sz="1800" dirty="0" err="1"/>
              <a:t>Duis</a:t>
            </a:r>
            <a:r>
              <a:rPr lang="es-ES" sz="1800" dirty="0"/>
              <a:t> </a:t>
            </a:r>
            <a:r>
              <a:rPr lang="es-ES" sz="1800" dirty="0" err="1"/>
              <a:t>aute</a:t>
            </a:r>
            <a:r>
              <a:rPr lang="es-ES" sz="1800" dirty="0"/>
              <a:t> </a:t>
            </a:r>
            <a:r>
              <a:rPr lang="es-ES" sz="1800" dirty="0" err="1"/>
              <a:t>irure</a:t>
            </a:r>
            <a:r>
              <a:rPr lang="es-ES" sz="1800" dirty="0"/>
              <a:t> dolor in </a:t>
            </a:r>
            <a:r>
              <a:rPr lang="es-ES" sz="1800" dirty="0" err="1"/>
              <a:t>reprehenderit</a:t>
            </a:r>
            <a:r>
              <a:rPr lang="es-ES" sz="1800" dirty="0"/>
              <a:t> in </a:t>
            </a:r>
            <a:r>
              <a:rPr lang="es-ES" sz="1800" dirty="0" err="1"/>
              <a:t>voluptate</a:t>
            </a:r>
            <a:r>
              <a:rPr lang="es-ES" sz="1800" dirty="0"/>
              <a:t> </a:t>
            </a:r>
            <a:r>
              <a:rPr lang="es-ES" sz="1800" dirty="0" err="1"/>
              <a:t>velit</a:t>
            </a:r>
            <a:r>
              <a:rPr lang="es-ES" sz="1800" dirty="0"/>
              <a:t> </a:t>
            </a:r>
            <a:r>
              <a:rPr lang="es-ES" sz="1800" dirty="0" err="1"/>
              <a:t>esse</a:t>
            </a:r>
            <a:r>
              <a:rPr lang="es-ES" sz="1800" dirty="0"/>
              <a:t> </a:t>
            </a:r>
            <a:r>
              <a:rPr lang="es-ES" sz="1800" dirty="0" err="1"/>
              <a:t>cillum</a:t>
            </a:r>
            <a:r>
              <a:rPr lang="es-ES" sz="1800" dirty="0"/>
              <a:t> </a:t>
            </a:r>
            <a:r>
              <a:rPr lang="es-ES" sz="1800" dirty="0" err="1"/>
              <a:t>dolore</a:t>
            </a:r>
            <a:r>
              <a:rPr lang="es-ES" sz="1800" dirty="0"/>
              <a:t> </a:t>
            </a:r>
            <a:r>
              <a:rPr lang="es-ES" sz="1800" dirty="0" err="1"/>
              <a:t>eu</a:t>
            </a:r>
            <a:r>
              <a:rPr lang="es-ES" sz="1800" dirty="0"/>
              <a:t> </a:t>
            </a:r>
            <a:r>
              <a:rPr lang="es-ES" sz="1800" dirty="0" err="1"/>
              <a:t>fugiat</a:t>
            </a:r>
            <a:r>
              <a:rPr lang="es-ES" sz="1800" dirty="0"/>
              <a:t> </a:t>
            </a:r>
            <a:r>
              <a:rPr lang="es-ES" sz="1800" dirty="0" err="1"/>
              <a:t>nulla</a:t>
            </a:r>
            <a:r>
              <a:rPr lang="es-ES" sz="1800" dirty="0"/>
              <a:t> </a:t>
            </a:r>
            <a:r>
              <a:rPr lang="es-ES" sz="1800" dirty="0" err="1"/>
              <a:t>pariatur</a:t>
            </a:r>
            <a:r>
              <a:rPr lang="es-ES" sz="1800" dirty="0"/>
              <a:t>. </a:t>
            </a:r>
            <a:r>
              <a:rPr lang="es-ES" sz="1800" dirty="0" err="1"/>
              <a:t>Excepteur</a:t>
            </a:r>
            <a:r>
              <a:rPr lang="es-ES" sz="1800" dirty="0"/>
              <a:t> </a:t>
            </a:r>
            <a:r>
              <a:rPr lang="es-ES" sz="1800" dirty="0" err="1"/>
              <a:t>sint</a:t>
            </a:r>
            <a:r>
              <a:rPr lang="es-ES" sz="1800" dirty="0"/>
              <a:t> </a:t>
            </a:r>
            <a:r>
              <a:rPr lang="es-ES" sz="1800" dirty="0" err="1"/>
              <a:t>occaecat</a:t>
            </a:r>
            <a:r>
              <a:rPr lang="es-ES" sz="1800" dirty="0"/>
              <a:t> </a:t>
            </a:r>
            <a:r>
              <a:rPr lang="es-ES" sz="1800" dirty="0" err="1"/>
              <a:t>cupidatat</a:t>
            </a:r>
            <a:r>
              <a:rPr lang="es-ES" sz="1800" dirty="0"/>
              <a:t> non </a:t>
            </a:r>
            <a:r>
              <a:rPr lang="es-ES" sz="1800" dirty="0" err="1"/>
              <a:t>proident</a:t>
            </a:r>
            <a:r>
              <a:rPr lang="es-ES" sz="1800" dirty="0"/>
              <a:t>, </a:t>
            </a:r>
            <a:r>
              <a:rPr lang="es-ES" sz="1800" dirty="0" err="1"/>
              <a:t>sunt</a:t>
            </a:r>
            <a:r>
              <a:rPr lang="es-ES" sz="1800" dirty="0"/>
              <a:t> in culpa </a:t>
            </a:r>
            <a:r>
              <a:rPr lang="es-ES" sz="1800" dirty="0" err="1"/>
              <a:t>qui</a:t>
            </a:r>
            <a:r>
              <a:rPr lang="es-ES" sz="1800" dirty="0"/>
              <a:t> </a:t>
            </a:r>
            <a:r>
              <a:rPr lang="es-ES" sz="1800" dirty="0" err="1"/>
              <a:t>officia</a:t>
            </a:r>
            <a:r>
              <a:rPr lang="es-ES" sz="1800" dirty="0"/>
              <a:t> </a:t>
            </a:r>
            <a:r>
              <a:rPr lang="es-ES" sz="1800" dirty="0" err="1"/>
              <a:t>deserunt</a:t>
            </a:r>
            <a:r>
              <a:rPr lang="es-ES" sz="1800" dirty="0"/>
              <a:t> </a:t>
            </a:r>
            <a:r>
              <a:rPr lang="es-ES" sz="1800" dirty="0" err="1"/>
              <a:t>mollit</a:t>
            </a:r>
            <a:r>
              <a:rPr lang="es-ES" sz="1800" dirty="0"/>
              <a:t> </a:t>
            </a:r>
            <a:r>
              <a:rPr lang="es-ES" sz="1800" dirty="0" err="1"/>
              <a:t>anim</a:t>
            </a:r>
            <a:r>
              <a:rPr lang="es-ES" sz="1800" dirty="0"/>
              <a:t> id </a:t>
            </a:r>
            <a:r>
              <a:rPr lang="es-ES" sz="1800" dirty="0" err="1"/>
              <a:t>est</a:t>
            </a:r>
            <a:r>
              <a:rPr lang="es-ES" sz="1800" dirty="0"/>
              <a:t> </a:t>
            </a:r>
            <a:r>
              <a:rPr lang="es-ES" sz="1800" dirty="0" err="1"/>
              <a:t>laborum</a:t>
            </a:r>
            <a:r>
              <a:rPr lang="es-ES" sz="1800" dirty="0"/>
              <a:t>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815113" y="8820494"/>
            <a:ext cx="7485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+mj-lt"/>
              </a:rPr>
              <a:t>2. Metodología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815113" y="9307339"/>
            <a:ext cx="7485354" cy="47892"/>
          </a:xfrm>
          <a:prstGeom prst="rect">
            <a:avLst/>
          </a:prstGeom>
          <a:solidFill>
            <a:srgbClr val="5F5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3815113" y="9342349"/>
            <a:ext cx="74853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00" dirty="0" err="1"/>
              <a:t>Lorem</a:t>
            </a:r>
            <a:r>
              <a:rPr lang="es-ES" sz="1800" dirty="0"/>
              <a:t> </a:t>
            </a:r>
            <a:r>
              <a:rPr lang="es-ES" sz="1800" dirty="0" err="1"/>
              <a:t>ipsum</a:t>
            </a:r>
            <a:r>
              <a:rPr lang="es-ES" sz="1800" dirty="0"/>
              <a:t> dolor </a:t>
            </a:r>
            <a:r>
              <a:rPr lang="es-ES" sz="1800" dirty="0" err="1"/>
              <a:t>sit</a:t>
            </a:r>
            <a:r>
              <a:rPr lang="es-ES" sz="1800" dirty="0"/>
              <a:t> </a:t>
            </a:r>
            <a:r>
              <a:rPr lang="es-ES" sz="1800" dirty="0" err="1"/>
              <a:t>amet</a:t>
            </a:r>
            <a:r>
              <a:rPr lang="es-ES" sz="1800" dirty="0"/>
              <a:t>, </a:t>
            </a:r>
            <a:r>
              <a:rPr lang="es-ES" sz="1800" dirty="0" err="1"/>
              <a:t>consectetur</a:t>
            </a:r>
            <a:r>
              <a:rPr lang="es-ES" sz="1800" dirty="0"/>
              <a:t> </a:t>
            </a:r>
            <a:r>
              <a:rPr lang="es-ES" sz="1800" dirty="0" err="1"/>
              <a:t>adipisicing</a:t>
            </a:r>
            <a:r>
              <a:rPr lang="es-ES" sz="1800" dirty="0"/>
              <a:t> </a:t>
            </a:r>
            <a:r>
              <a:rPr lang="es-ES" sz="1800" dirty="0" err="1"/>
              <a:t>elit</a:t>
            </a:r>
            <a:r>
              <a:rPr lang="es-ES" sz="1800" dirty="0"/>
              <a:t>, sed do </a:t>
            </a:r>
            <a:r>
              <a:rPr lang="es-ES" sz="1800" dirty="0" err="1"/>
              <a:t>eiusmod</a:t>
            </a:r>
            <a:r>
              <a:rPr lang="es-ES" sz="1800" dirty="0"/>
              <a:t> </a:t>
            </a:r>
            <a:r>
              <a:rPr lang="es-ES" sz="1800" dirty="0" err="1"/>
              <a:t>tempor</a:t>
            </a:r>
            <a:r>
              <a:rPr lang="es-ES" sz="1800" dirty="0"/>
              <a:t> </a:t>
            </a:r>
            <a:r>
              <a:rPr lang="es-ES" sz="1800" dirty="0" err="1"/>
              <a:t>incididunt</a:t>
            </a:r>
            <a:r>
              <a:rPr lang="es-ES" sz="1800" dirty="0"/>
              <a:t> ut labore et </a:t>
            </a:r>
            <a:r>
              <a:rPr lang="es-ES" sz="1800" dirty="0" err="1"/>
              <a:t>dolore</a:t>
            </a:r>
            <a:r>
              <a:rPr lang="es-ES" sz="1800" dirty="0"/>
              <a:t> magna </a:t>
            </a:r>
            <a:r>
              <a:rPr lang="es-ES" sz="1800" dirty="0" err="1"/>
              <a:t>aliqua</a:t>
            </a:r>
            <a:r>
              <a:rPr lang="es-ES" sz="1800" dirty="0"/>
              <a:t>. Ut </a:t>
            </a:r>
            <a:r>
              <a:rPr lang="es-ES" sz="1800" dirty="0" err="1"/>
              <a:t>enim</a:t>
            </a:r>
            <a:r>
              <a:rPr lang="es-ES" sz="1800" dirty="0"/>
              <a:t> ad </a:t>
            </a:r>
            <a:r>
              <a:rPr lang="es-ES" sz="1800" dirty="0" err="1"/>
              <a:t>minim</a:t>
            </a:r>
            <a:r>
              <a:rPr lang="es-ES" sz="1800" dirty="0"/>
              <a:t> </a:t>
            </a:r>
            <a:r>
              <a:rPr lang="es-ES" sz="1800" dirty="0" err="1"/>
              <a:t>veniam</a:t>
            </a:r>
            <a:r>
              <a:rPr lang="es-ES" sz="1800" dirty="0"/>
              <a:t>, </a:t>
            </a:r>
            <a:r>
              <a:rPr lang="es-ES" sz="1800" dirty="0" err="1"/>
              <a:t>quis</a:t>
            </a:r>
            <a:r>
              <a:rPr lang="es-ES" sz="1800" dirty="0"/>
              <a:t> </a:t>
            </a:r>
            <a:r>
              <a:rPr lang="es-ES" sz="1800" dirty="0" err="1"/>
              <a:t>nostrud</a:t>
            </a:r>
            <a:r>
              <a:rPr lang="es-ES" sz="1800" dirty="0"/>
              <a:t> </a:t>
            </a:r>
            <a:r>
              <a:rPr lang="es-ES" sz="1800" dirty="0" err="1"/>
              <a:t>exercitation</a:t>
            </a:r>
            <a:r>
              <a:rPr lang="es-ES" sz="1800" dirty="0"/>
              <a:t> </a:t>
            </a:r>
            <a:r>
              <a:rPr lang="es-ES" sz="1800" dirty="0" err="1"/>
              <a:t>ullamco</a:t>
            </a:r>
            <a:r>
              <a:rPr lang="es-ES" sz="1800" dirty="0"/>
              <a:t> </a:t>
            </a:r>
            <a:r>
              <a:rPr lang="es-ES" sz="1800" dirty="0" err="1"/>
              <a:t>laboris</a:t>
            </a:r>
            <a:r>
              <a:rPr lang="es-ES" sz="1800" dirty="0"/>
              <a:t> </a:t>
            </a:r>
            <a:r>
              <a:rPr lang="es-ES" sz="1800" dirty="0" err="1"/>
              <a:t>nisi</a:t>
            </a:r>
            <a:r>
              <a:rPr lang="es-ES" sz="1800" dirty="0"/>
              <a:t> ut </a:t>
            </a:r>
            <a:r>
              <a:rPr lang="es-ES" sz="1800" dirty="0" err="1"/>
              <a:t>aliquip</a:t>
            </a:r>
            <a:r>
              <a:rPr lang="es-ES" sz="1800" dirty="0"/>
              <a:t> ex </a:t>
            </a:r>
            <a:r>
              <a:rPr lang="es-ES" sz="1800" dirty="0" err="1"/>
              <a:t>ea</a:t>
            </a:r>
            <a:r>
              <a:rPr lang="es-ES" sz="1800" dirty="0"/>
              <a:t> </a:t>
            </a:r>
            <a:r>
              <a:rPr lang="es-ES" sz="1800" dirty="0" err="1"/>
              <a:t>commodo</a:t>
            </a:r>
            <a:r>
              <a:rPr lang="es-ES" sz="1800" dirty="0"/>
              <a:t> </a:t>
            </a:r>
            <a:r>
              <a:rPr lang="es-ES" sz="1800" dirty="0" err="1"/>
              <a:t>consequat</a:t>
            </a:r>
            <a:r>
              <a:rPr lang="es-ES" sz="1800" dirty="0"/>
              <a:t>. </a:t>
            </a:r>
            <a:r>
              <a:rPr lang="es-ES" sz="1800" dirty="0" err="1"/>
              <a:t>Duis</a:t>
            </a:r>
            <a:r>
              <a:rPr lang="es-ES" sz="1800" dirty="0"/>
              <a:t> </a:t>
            </a:r>
            <a:r>
              <a:rPr lang="es-ES" sz="1800" dirty="0" err="1"/>
              <a:t>aute</a:t>
            </a:r>
            <a:r>
              <a:rPr lang="es-ES" sz="1800" dirty="0"/>
              <a:t> </a:t>
            </a:r>
            <a:r>
              <a:rPr lang="es-ES" sz="1800" dirty="0" err="1"/>
              <a:t>irure</a:t>
            </a:r>
            <a:r>
              <a:rPr lang="es-ES" sz="1800" dirty="0"/>
              <a:t> dolor in </a:t>
            </a:r>
            <a:r>
              <a:rPr lang="es-ES" sz="1800" dirty="0" err="1"/>
              <a:t>reprehenderit</a:t>
            </a:r>
            <a:r>
              <a:rPr lang="es-ES" sz="1800" dirty="0"/>
              <a:t> in </a:t>
            </a:r>
            <a:r>
              <a:rPr lang="es-ES" sz="1800" dirty="0" err="1"/>
              <a:t>voluptate</a:t>
            </a:r>
            <a:r>
              <a:rPr lang="es-ES" sz="1800" dirty="0"/>
              <a:t> </a:t>
            </a:r>
            <a:r>
              <a:rPr lang="es-ES" sz="1800" dirty="0" err="1"/>
              <a:t>velit</a:t>
            </a:r>
            <a:r>
              <a:rPr lang="es-ES" sz="1800" dirty="0"/>
              <a:t> </a:t>
            </a:r>
            <a:r>
              <a:rPr lang="es-ES" sz="1800" dirty="0" err="1"/>
              <a:t>esse</a:t>
            </a:r>
            <a:r>
              <a:rPr lang="es-ES" sz="1800" dirty="0"/>
              <a:t> </a:t>
            </a:r>
            <a:r>
              <a:rPr lang="es-ES" sz="1800" dirty="0" err="1"/>
              <a:t>cillum</a:t>
            </a:r>
            <a:r>
              <a:rPr lang="es-ES" sz="1800" dirty="0"/>
              <a:t> </a:t>
            </a:r>
            <a:r>
              <a:rPr lang="es-ES" sz="1800" dirty="0" err="1"/>
              <a:t>dolore</a:t>
            </a:r>
            <a:r>
              <a:rPr lang="es-ES" sz="1800" dirty="0"/>
              <a:t> </a:t>
            </a:r>
            <a:r>
              <a:rPr lang="es-ES" sz="1800" dirty="0" err="1"/>
              <a:t>eu</a:t>
            </a:r>
            <a:r>
              <a:rPr lang="es-ES" sz="1800" dirty="0"/>
              <a:t> </a:t>
            </a:r>
            <a:r>
              <a:rPr lang="es-ES" sz="1800" dirty="0" err="1"/>
              <a:t>fugiat</a:t>
            </a:r>
            <a:r>
              <a:rPr lang="es-ES" sz="1800" dirty="0"/>
              <a:t> </a:t>
            </a:r>
            <a:r>
              <a:rPr lang="es-ES" sz="1800" dirty="0" err="1"/>
              <a:t>nulla</a:t>
            </a:r>
            <a:r>
              <a:rPr lang="es-ES" sz="1800" dirty="0"/>
              <a:t> </a:t>
            </a:r>
            <a:r>
              <a:rPr lang="es-ES" sz="1800" dirty="0" err="1"/>
              <a:t>pariatur</a:t>
            </a:r>
            <a:r>
              <a:rPr lang="es-ES" sz="1800" dirty="0"/>
              <a:t>. </a:t>
            </a:r>
            <a:r>
              <a:rPr lang="es-ES" sz="1800" dirty="0" err="1"/>
              <a:t>Excepteur</a:t>
            </a:r>
            <a:r>
              <a:rPr lang="es-ES" sz="1800" dirty="0"/>
              <a:t> </a:t>
            </a:r>
            <a:r>
              <a:rPr lang="es-ES" sz="1800" dirty="0" err="1"/>
              <a:t>sint</a:t>
            </a:r>
            <a:r>
              <a:rPr lang="es-ES" sz="1800" dirty="0"/>
              <a:t> </a:t>
            </a:r>
            <a:r>
              <a:rPr lang="es-ES" sz="1800" dirty="0" err="1"/>
              <a:t>occaecat</a:t>
            </a:r>
            <a:r>
              <a:rPr lang="es-ES" sz="1800" dirty="0"/>
              <a:t> </a:t>
            </a:r>
            <a:r>
              <a:rPr lang="es-ES" sz="1800" dirty="0" err="1"/>
              <a:t>cupidatat</a:t>
            </a:r>
            <a:r>
              <a:rPr lang="es-ES" sz="1800" dirty="0"/>
              <a:t> non </a:t>
            </a:r>
            <a:r>
              <a:rPr lang="es-ES" sz="1800" dirty="0" err="1"/>
              <a:t>proident</a:t>
            </a:r>
            <a:r>
              <a:rPr lang="es-ES" sz="1800" dirty="0"/>
              <a:t>, </a:t>
            </a:r>
            <a:r>
              <a:rPr lang="es-ES" sz="1800" dirty="0" err="1"/>
              <a:t>sunt</a:t>
            </a:r>
            <a:r>
              <a:rPr lang="es-ES" sz="1800" dirty="0"/>
              <a:t> in culpa </a:t>
            </a:r>
            <a:r>
              <a:rPr lang="es-ES" sz="1800" dirty="0" err="1"/>
              <a:t>qui</a:t>
            </a:r>
            <a:r>
              <a:rPr lang="es-ES" sz="1800" dirty="0"/>
              <a:t> </a:t>
            </a:r>
            <a:r>
              <a:rPr lang="es-ES" sz="1800" dirty="0" err="1"/>
              <a:t>officia</a:t>
            </a:r>
            <a:r>
              <a:rPr lang="es-ES" sz="1800" dirty="0"/>
              <a:t> </a:t>
            </a:r>
            <a:r>
              <a:rPr lang="es-ES" sz="1800" dirty="0" err="1"/>
              <a:t>deserunt</a:t>
            </a:r>
            <a:r>
              <a:rPr lang="es-ES" sz="1800" dirty="0"/>
              <a:t> </a:t>
            </a:r>
            <a:r>
              <a:rPr lang="es-ES" sz="1800" dirty="0" err="1"/>
              <a:t>mollit</a:t>
            </a:r>
            <a:r>
              <a:rPr lang="es-ES" sz="1800" dirty="0"/>
              <a:t> </a:t>
            </a:r>
            <a:r>
              <a:rPr lang="es-ES" sz="1800" dirty="0" err="1"/>
              <a:t>anim</a:t>
            </a:r>
            <a:r>
              <a:rPr lang="es-ES" sz="1800" dirty="0"/>
              <a:t> id </a:t>
            </a:r>
            <a:r>
              <a:rPr lang="es-ES" sz="1800" dirty="0" err="1"/>
              <a:t>est</a:t>
            </a:r>
            <a:r>
              <a:rPr lang="es-ES" sz="1800" dirty="0"/>
              <a:t> </a:t>
            </a:r>
            <a:r>
              <a:rPr lang="es-ES" sz="1800" dirty="0" err="1"/>
              <a:t>laborum</a:t>
            </a:r>
            <a:r>
              <a:rPr lang="es-ES" sz="1800" dirty="0"/>
              <a:t>.</a:t>
            </a:r>
          </a:p>
        </p:txBody>
      </p:sp>
      <p:pic>
        <p:nvPicPr>
          <p:cNvPr id="1026" name="Picture 2" descr="C:\Users\dacolrui\Desktop\Metodologia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" t="5325" r="2441" b="7147"/>
          <a:stretch/>
        </p:blipFill>
        <p:spPr bwMode="auto">
          <a:xfrm>
            <a:off x="4733598" y="11268034"/>
            <a:ext cx="5631000" cy="172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colrui\Desktop\Tarta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" t="4595" r="2084" b="5217"/>
          <a:stretch/>
        </p:blipFill>
        <p:spPr bwMode="auto">
          <a:xfrm>
            <a:off x="4351622" y="16537184"/>
            <a:ext cx="6412335" cy="2117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acolrui\Desktop\Escribir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3" t="4506" r="3128" b="2642"/>
          <a:stretch/>
        </p:blipFill>
        <p:spPr bwMode="auto">
          <a:xfrm>
            <a:off x="8805349" y="19453494"/>
            <a:ext cx="2272158" cy="1735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13 CuadroTexto"/>
          <p:cNvSpPr txBox="1"/>
          <p:nvPr/>
        </p:nvSpPr>
        <p:spPr>
          <a:xfrm>
            <a:off x="3815113" y="13598826"/>
            <a:ext cx="7485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+mj-lt"/>
              </a:rPr>
              <a:t>3. Resultados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3815113" y="14083983"/>
            <a:ext cx="7485354" cy="47892"/>
          </a:xfrm>
          <a:prstGeom prst="rect">
            <a:avLst/>
          </a:prstGeom>
          <a:solidFill>
            <a:srgbClr val="5F5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3815113" y="14120680"/>
            <a:ext cx="74853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00" dirty="0" err="1"/>
              <a:t>Lorem</a:t>
            </a:r>
            <a:r>
              <a:rPr lang="es-ES" sz="1800" dirty="0"/>
              <a:t> </a:t>
            </a:r>
            <a:r>
              <a:rPr lang="es-ES" sz="1800" dirty="0" err="1"/>
              <a:t>ipsum</a:t>
            </a:r>
            <a:r>
              <a:rPr lang="es-ES" sz="1800" dirty="0"/>
              <a:t> dolor </a:t>
            </a:r>
            <a:r>
              <a:rPr lang="es-ES" sz="1800" dirty="0" err="1"/>
              <a:t>sit</a:t>
            </a:r>
            <a:r>
              <a:rPr lang="es-ES" sz="1800" dirty="0"/>
              <a:t> </a:t>
            </a:r>
            <a:r>
              <a:rPr lang="es-ES" sz="1800" dirty="0" err="1"/>
              <a:t>amet</a:t>
            </a:r>
            <a:r>
              <a:rPr lang="es-ES" sz="1800" dirty="0"/>
              <a:t>, </a:t>
            </a:r>
            <a:r>
              <a:rPr lang="es-ES" sz="1800" dirty="0" err="1"/>
              <a:t>consectetur</a:t>
            </a:r>
            <a:r>
              <a:rPr lang="es-ES" sz="1800" dirty="0"/>
              <a:t> </a:t>
            </a:r>
            <a:r>
              <a:rPr lang="es-ES" sz="1800" dirty="0" err="1"/>
              <a:t>adipisicing</a:t>
            </a:r>
            <a:r>
              <a:rPr lang="es-ES" sz="1800" dirty="0"/>
              <a:t> </a:t>
            </a:r>
            <a:r>
              <a:rPr lang="es-ES" sz="1800" dirty="0" err="1"/>
              <a:t>elit</a:t>
            </a:r>
            <a:r>
              <a:rPr lang="es-ES" sz="1800" dirty="0"/>
              <a:t>, sed do </a:t>
            </a:r>
            <a:r>
              <a:rPr lang="es-ES" sz="1800" dirty="0" err="1"/>
              <a:t>eiusmod</a:t>
            </a:r>
            <a:r>
              <a:rPr lang="es-ES" sz="1800" dirty="0"/>
              <a:t> </a:t>
            </a:r>
            <a:r>
              <a:rPr lang="es-ES" sz="1800" dirty="0" err="1"/>
              <a:t>tempor</a:t>
            </a:r>
            <a:r>
              <a:rPr lang="es-ES" sz="1800" dirty="0"/>
              <a:t> </a:t>
            </a:r>
            <a:r>
              <a:rPr lang="es-ES" sz="1800" dirty="0" err="1"/>
              <a:t>incididunt</a:t>
            </a:r>
            <a:r>
              <a:rPr lang="es-ES" sz="1800" dirty="0"/>
              <a:t> ut labore et </a:t>
            </a:r>
            <a:r>
              <a:rPr lang="es-ES" sz="1800" dirty="0" err="1"/>
              <a:t>dolore</a:t>
            </a:r>
            <a:r>
              <a:rPr lang="es-ES" sz="1800" dirty="0"/>
              <a:t> magna </a:t>
            </a:r>
            <a:r>
              <a:rPr lang="es-ES" sz="1800" dirty="0" err="1"/>
              <a:t>aliqua</a:t>
            </a:r>
            <a:r>
              <a:rPr lang="es-ES" sz="1800" dirty="0"/>
              <a:t>. Ut </a:t>
            </a:r>
            <a:r>
              <a:rPr lang="es-ES" sz="1800" dirty="0" err="1"/>
              <a:t>enim</a:t>
            </a:r>
            <a:r>
              <a:rPr lang="es-ES" sz="1800" dirty="0"/>
              <a:t> ad </a:t>
            </a:r>
            <a:r>
              <a:rPr lang="es-ES" sz="1800" dirty="0" err="1"/>
              <a:t>minim</a:t>
            </a:r>
            <a:r>
              <a:rPr lang="es-ES" sz="1800" dirty="0"/>
              <a:t> </a:t>
            </a:r>
            <a:r>
              <a:rPr lang="es-ES" sz="1800" dirty="0" err="1"/>
              <a:t>veniam</a:t>
            </a:r>
            <a:r>
              <a:rPr lang="es-ES" sz="1800" dirty="0"/>
              <a:t>, </a:t>
            </a:r>
            <a:r>
              <a:rPr lang="es-ES" sz="1800" dirty="0" err="1"/>
              <a:t>quis</a:t>
            </a:r>
            <a:r>
              <a:rPr lang="es-ES" sz="1800" dirty="0"/>
              <a:t> </a:t>
            </a:r>
            <a:r>
              <a:rPr lang="es-ES" sz="1800" dirty="0" err="1"/>
              <a:t>nostrud</a:t>
            </a:r>
            <a:r>
              <a:rPr lang="es-ES" sz="1800" dirty="0"/>
              <a:t> </a:t>
            </a:r>
            <a:r>
              <a:rPr lang="es-ES" sz="1800" dirty="0" err="1"/>
              <a:t>exercitation</a:t>
            </a:r>
            <a:r>
              <a:rPr lang="es-ES" sz="1800" dirty="0"/>
              <a:t> </a:t>
            </a:r>
            <a:r>
              <a:rPr lang="es-ES" sz="1800" dirty="0" err="1"/>
              <a:t>ullamco</a:t>
            </a:r>
            <a:r>
              <a:rPr lang="es-ES" sz="1800" dirty="0"/>
              <a:t> </a:t>
            </a:r>
            <a:r>
              <a:rPr lang="es-ES" sz="1800" dirty="0" err="1"/>
              <a:t>laboris</a:t>
            </a:r>
            <a:r>
              <a:rPr lang="es-ES" sz="1800" dirty="0"/>
              <a:t> </a:t>
            </a:r>
            <a:r>
              <a:rPr lang="es-ES" sz="1800" dirty="0" err="1"/>
              <a:t>nisi</a:t>
            </a:r>
            <a:r>
              <a:rPr lang="es-ES" sz="1800" dirty="0"/>
              <a:t> ut </a:t>
            </a:r>
            <a:r>
              <a:rPr lang="es-ES" sz="1800" dirty="0" err="1"/>
              <a:t>aliquip</a:t>
            </a:r>
            <a:r>
              <a:rPr lang="es-ES" sz="1800" dirty="0"/>
              <a:t> ex </a:t>
            </a:r>
            <a:r>
              <a:rPr lang="es-ES" sz="1800" dirty="0" err="1"/>
              <a:t>ea</a:t>
            </a:r>
            <a:r>
              <a:rPr lang="es-ES" sz="1800" dirty="0"/>
              <a:t> </a:t>
            </a:r>
            <a:r>
              <a:rPr lang="es-ES" sz="1800" dirty="0" err="1"/>
              <a:t>commodo</a:t>
            </a:r>
            <a:r>
              <a:rPr lang="es-ES" sz="1800" dirty="0"/>
              <a:t> </a:t>
            </a:r>
            <a:r>
              <a:rPr lang="es-ES" sz="1800" dirty="0" err="1"/>
              <a:t>consequat</a:t>
            </a:r>
            <a:r>
              <a:rPr lang="es-ES" sz="1800" dirty="0"/>
              <a:t>. </a:t>
            </a:r>
            <a:r>
              <a:rPr lang="es-ES" sz="1800" dirty="0" err="1"/>
              <a:t>Duis</a:t>
            </a:r>
            <a:r>
              <a:rPr lang="es-ES" sz="1800" dirty="0"/>
              <a:t> </a:t>
            </a:r>
            <a:r>
              <a:rPr lang="es-ES" sz="1800" dirty="0" err="1"/>
              <a:t>aute</a:t>
            </a:r>
            <a:r>
              <a:rPr lang="es-ES" sz="1800" dirty="0"/>
              <a:t> </a:t>
            </a:r>
            <a:r>
              <a:rPr lang="es-ES" sz="1800" dirty="0" err="1"/>
              <a:t>irure</a:t>
            </a:r>
            <a:r>
              <a:rPr lang="es-ES" sz="1800" dirty="0"/>
              <a:t> dolor in </a:t>
            </a:r>
            <a:r>
              <a:rPr lang="es-ES" sz="1800" dirty="0" err="1"/>
              <a:t>reprehenderit</a:t>
            </a:r>
            <a:r>
              <a:rPr lang="es-ES" sz="1800" dirty="0"/>
              <a:t> in </a:t>
            </a:r>
            <a:r>
              <a:rPr lang="es-ES" sz="1800" dirty="0" err="1"/>
              <a:t>voluptate</a:t>
            </a:r>
            <a:r>
              <a:rPr lang="es-ES" sz="1800" dirty="0"/>
              <a:t> </a:t>
            </a:r>
            <a:r>
              <a:rPr lang="es-ES" sz="1800" dirty="0" err="1"/>
              <a:t>velit</a:t>
            </a:r>
            <a:r>
              <a:rPr lang="es-ES" sz="1800" dirty="0"/>
              <a:t> </a:t>
            </a:r>
            <a:r>
              <a:rPr lang="es-ES" sz="1800" dirty="0" err="1"/>
              <a:t>esse</a:t>
            </a:r>
            <a:r>
              <a:rPr lang="es-ES" sz="1800" dirty="0"/>
              <a:t> </a:t>
            </a:r>
            <a:r>
              <a:rPr lang="es-ES" sz="1800" dirty="0" err="1"/>
              <a:t>cillum</a:t>
            </a:r>
            <a:r>
              <a:rPr lang="es-ES" sz="1800" dirty="0"/>
              <a:t> </a:t>
            </a:r>
            <a:r>
              <a:rPr lang="es-ES" sz="1800" dirty="0" err="1"/>
              <a:t>dolore</a:t>
            </a:r>
            <a:r>
              <a:rPr lang="es-ES" sz="1800" dirty="0"/>
              <a:t> </a:t>
            </a:r>
            <a:r>
              <a:rPr lang="es-ES" sz="1800" dirty="0" err="1"/>
              <a:t>eu</a:t>
            </a:r>
            <a:r>
              <a:rPr lang="es-ES" sz="1800" dirty="0"/>
              <a:t> </a:t>
            </a:r>
            <a:r>
              <a:rPr lang="es-ES" sz="1800" dirty="0" err="1"/>
              <a:t>fugiat</a:t>
            </a:r>
            <a:r>
              <a:rPr lang="es-ES" sz="1800" dirty="0"/>
              <a:t> </a:t>
            </a:r>
            <a:r>
              <a:rPr lang="es-ES" sz="1800" dirty="0" err="1"/>
              <a:t>nulla</a:t>
            </a:r>
            <a:r>
              <a:rPr lang="es-ES" sz="1800" dirty="0"/>
              <a:t> </a:t>
            </a:r>
            <a:r>
              <a:rPr lang="es-ES" sz="1800" dirty="0" err="1"/>
              <a:t>pariatur</a:t>
            </a:r>
            <a:r>
              <a:rPr lang="es-ES" sz="1800" dirty="0"/>
              <a:t>. </a:t>
            </a:r>
            <a:r>
              <a:rPr lang="es-ES" sz="1800" dirty="0" err="1"/>
              <a:t>Excepteur</a:t>
            </a:r>
            <a:r>
              <a:rPr lang="es-ES" sz="1800" dirty="0"/>
              <a:t> </a:t>
            </a:r>
            <a:r>
              <a:rPr lang="es-ES" sz="1800" dirty="0" err="1"/>
              <a:t>sint</a:t>
            </a:r>
            <a:r>
              <a:rPr lang="es-ES" sz="1800" dirty="0"/>
              <a:t> </a:t>
            </a:r>
            <a:r>
              <a:rPr lang="es-ES" sz="1800" dirty="0" err="1"/>
              <a:t>occaecat</a:t>
            </a:r>
            <a:r>
              <a:rPr lang="es-ES" sz="1800" dirty="0"/>
              <a:t> </a:t>
            </a:r>
            <a:r>
              <a:rPr lang="es-ES" sz="1800" dirty="0" err="1"/>
              <a:t>cupidatat</a:t>
            </a:r>
            <a:r>
              <a:rPr lang="es-ES" sz="1800" dirty="0"/>
              <a:t> non </a:t>
            </a:r>
            <a:r>
              <a:rPr lang="es-ES" sz="1800" dirty="0" err="1"/>
              <a:t>proident</a:t>
            </a:r>
            <a:r>
              <a:rPr lang="es-ES" sz="1800" dirty="0"/>
              <a:t>, </a:t>
            </a:r>
            <a:r>
              <a:rPr lang="es-ES" sz="1800" dirty="0" err="1"/>
              <a:t>sunt</a:t>
            </a:r>
            <a:r>
              <a:rPr lang="es-ES" sz="1800" dirty="0"/>
              <a:t> in culpa </a:t>
            </a:r>
            <a:r>
              <a:rPr lang="es-ES" sz="1800" dirty="0" err="1"/>
              <a:t>qui</a:t>
            </a:r>
            <a:r>
              <a:rPr lang="es-ES" sz="1800" dirty="0"/>
              <a:t> </a:t>
            </a:r>
            <a:r>
              <a:rPr lang="es-ES" sz="1800" dirty="0" err="1"/>
              <a:t>officia</a:t>
            </a:r>
            <a:r>
              <a:rPr lang="es-ES" sz="1800" dirty="0"/>
              <a:t> </a:t>
            </a:r>
            <a:r>
              <a:rPr lang="es-ES" sz="1800" dirty="0" err="1"/>
              <a:t>deserunt</a:t>
            </a:r>
            <a:r>
              <a:rPr lang="es-ES" sz="1800" dirty="0"/>
              <a:t> </a:t>
            </a:r>
            <a:r>
              <a:rPr lang="es-ES" sz="1800" dirty="0" err="1"/>
              <a:t>mollit</a:t>
            </a:r>
            <a:r>
              <a:rPr lang="es-ES" sz="1800" dirty="0"/>
              <a:t> </a:t>
            </a:r>
            <a:r>
              <a:rPr lang="es-ES" sz="1800" dirty="0" err="1"/>
              <a:t>anim</a:t>
            </a:r>
            <a:r>
              <a:rPr lang="es-ES" sz="1800" dirty="0"/>
              <a:t> id </a:t>
            </a:r>
            <a:r>
              <a:rPr lang="es-ES" sz="1800" dirty="0" err="1"/>
              <a:t>est</a:t>
            </a:r>
            <a:r>
              <a:rPr lang="es-ES" sz="1800" dirty="0"/>
              <a:t> </a:t>
            </a:r>
            <a:r>
              <a:rPr lang="es-ES" sz="1800" dirty="0" err="1"/>
              <a:t>laborum</a:t>
            </a:r>
            <a:r>
              <a:rPr lang="es-ES" sz="1800" dirty="0"/>
              <a:t>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4745732" y="13166154"/>
            <a:ext cx="5624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+mj-lt"/>
              </a:rPr>
              <a:t>Figura 1. Figura de metodología (centrada)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4745732" y="18701478"/>
            <a:ext cx="562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+mj-lt"/>
              </a:rPr>
              <a:t>Figura 3. Figura de resultados: gráfica de tarta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3819095" y="20059622"/>
            <a:ext cx="748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00" dirty="0"/>
              <a:t>Proseguir con la estructura del artículo según proceda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12475628" y="4910783"/>
            <a:ext cx="74853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00" dirty="0" err="1"/>
              <a:t>Lorem</a:t>
            </a:r>
            <a:r>
              <a:rPr lang="es-ES" sz="1800" dirty="0"/>
              <a:t> </a:t>
            </a:r>
            <a:r>
              <a:rPr lang="es-ES" sz="1800" dirty="0" err="1"/>
              <a:t>ipsum</a:t>
            </a:r>
            <a:r>
              <a:rPr lang="es-ES" sz="1800" dirty="0"/>
              <a:t> dolor </a:t>
            </a:r>
            <a:r>
              <a:rPr lang="es-ES" sz="1800" dirty="0" err="1"/>
              <a:t>sit</a:t>
            </a:r>
            <a:r>
              <a:rPr lang="es-ES" sz="1800" dirty="0"/>
              <a:t> </a:t>
            </a:r>
            <a:r>
              <a:rPr lang="es-ES" sz="1800" dirty="0" err="1"/>
              <a:t>amet</a:t>
            </a:r>
            <a:r>
              <a:rPr lang="es-ES" sz="1800" dirty="0"/>
              <a:t>, </a:t>
            </a:r>
            <a:r>
              <a:rPr lang="es-ES" sz="1800" dirty="0" err="1"/>
              <a:t>consectetur</a:t>
            </a:r>
            <a:r>
              <a:rPr lang="es-ES" sz="1800" dirty="0"/>
              <a:t> </a:t>
            </a:r>
            <a:r>
              <a:rPr lang="es-ES" sz="1800" dirty="0" err="1"/>
              <a:t>adipisicing</a:t>
            </a:r>
            <a:r>
              <a:rPr lang="es-ES" sz="1800" dirty="0"/>
              <a:t> </a:t>
            </a:r>
            <a:r>
              <a:rPr lang="es-ES" sz="1800" dirty="0" err="1"/>
              <a:t>elit</a:t>
            </a:r>
            <a:r>
              <a:rPr lang="es-ES" sz="1800" dirty="0"/>
              <a:t>, sed do </a:t>
            </a:r>
            <a:r>
              <a:rPr lang="es-ES" sz="1800" dirty="0" err="1"/>
              <a:t>eiusmod</a:t>
            </a:r>
            <a:r>
              <a:rPr lang="es-ES" sz="1800" dirty="0"/>
              <a:t> </a:t>
            </a:r>
            <a:r>
              <a:rPr lang="es-ES" sz="1800" dirty="0" err="1"/>
              <a:t>tempor</a:t>
            </a:r>
            <a:r>
              <a:rPr lang="es-ES" sz="1800" dirty="0"/>
              <a:t> </a:t>
            </a:r>
            <a:r>
              <a:rPr lang="es-ES" sz="1800" dirty="0" err="1"/>
              <a:t>incididunt</a:t>
            </a:r>
            <a:r>
              <a:rPr lang="es-ES" sz="1800" dirty="0"/>
              <a:t> ut labore et </a:t>
            </a:r>
            <a:r>
              <a:rPr lang="es-ES" sz="1800" dirty="0" err="1"/>
              <a:t>dolore</a:t>
            </a:r>
            <a:r>
              <a:rPr lang="es-ES" sz="1800" dirty="0"/>
              <a:t> magna </a:t>
            </a:r>
            <a:r>
              <a:rPr lang="es-ES" sz="1800" dirty="0" err="1"/>
              <a:t>aliqua</a:t>
            </a:r>
            <a:r>
              <a:rPr lang="es-ES" sz="1800" dirty="0"/>
              <a:t>. Ut </a:t>
            </a:r>
            <a:r>
              <a:rPr lang="es-ES" sz="1800" dirty="0" err="1"/>
              <a:t>enim</a:t>
            </a:r>
            <a:r>
              <a:rPr lang="es-ES" sz="1800" dirty="0"/>
              <a:t> ad </a:t>
            </a:r>
            <a:r>
              <a:rPr lang="es-ES" sz="1800" dirty="0" err="1"/>
              <a:t>minim</a:t>
            </a:r>
            <a:r>
              <a:rPr lang="es-ES" sz="1800" dirty="0"/>
              <a:t> </a:t>
            </a:r>
            <a:r>
              <a:rPr lang="es-ES" sz="1800" dirty="0" err="1"/>
              <a:t>veniam</a:t>
            </a:r>
            <a:r>
              <a:rPr lang="es-ES" sz="1800" dirty="0"/>
              <a:t>, </a:t>
            </a:r>
            <a:r>
              <a:rPr lang="es-ES" sz="1800" dirty="0" err="1"/>
              <a:t>quis</a:t>
            </a:r>
            <a:r>
              <a:rPr lang="es-ES" sz="1800" dirty="0"/>
              <a:t> </a:t>
            </a:r>
            <a:r>
              <a:rPr lang="es-ES" sz="1800" dirty="0" err="1"/>
              <a:t>nostrud</a:t>
            </a:r>
            <a:r>
              <a:rPr lang="es-ES" sz="1800" dirty="0"/>
              <a:t> </a:t>
            </a:r>
            <a:r>
              <a:rPr lang="es-ES" sz="1800" dirty="0" err="1"/>
              <a:t>exercitation</a:t>
            </a:r>
            <a:r>
              <a:rPr lang="es-ES" sz="1800" dirty="0"/>
              <a:t> </a:t>
            </a:r>
            <a:r>
              <a:rPr lang="es-ES" sz="1800" dirty="0" err="1"/>
              <a:t>ullamco</a:t>
            </a:r>
            <a:r>
              <a:rPr lang="es-ES" sz="1800" dirty="0"/>
              <a:t> </a:t>
            </a:r>
            <a:r>
              <a:rPr lang="es-ES" sz="1800" dirty="0" err="1"/>
              <a:t>laboris</a:t>
            </a:r>
            <a:r>
              <a:rPr lang="es-ES" sz="1800" dirty="0"/>
              <a:t> </a:t>
            </a:r>
            <a:r>
              <a:rPr lang="es-ES" sz="1800" dirty="0" err="1"/>
              <a:t>nisi</a:t>
            </a:r>
            <a:r>
              <a:rPr lang="es-ES" sz="1800" dirty="0"/>
              <a:t> ut </a:t>
            </a:r>
            <a:r>
              <a:rPr lang="es-ES" sz="1800" dirty="0" err="1"/>
              <a:t>aliquip</a:t>
            </a:r>
            <a:r>
              <a:rPr lang="es-ES" sz="1800" dirty="0"/>
              <a:t> ex </a:t>
            </a:r>
            <a:r>
              <a:rPr lang="es-ES" sz="1800" dirty="0" err="1"/>
              <a:t>ea</a:t>
            </a:r>
            <a:r>
              <a:rPr lang="es-ES" sz="1800" dirty="0"/>
              <a:t> </a:t>
            </a:r>
            <a:r>
              <a:rPr lang="es-ES" sz="1800" dirty="0" err="1"/>
              <a:t>commodo</a:t>
            </a:r>
            <a:r>
              <a:rPr lang="es-ES" sz="1800" dirty="0"/>
              <a:t> </a:t>
            </a:r>
            <a:r>
              <a:rPr lang="es-ES" sz="1800" dirty="0" err="1"/>
              <a:t>consequat</a:t>
            </a:r>
            <a:r>
              <a:rPr lang="es-ES" sz="1800" dirty="0"/>
              <a:t>. </a:t>
            </a:r>
            <a:r>
              <a:rPr lang="es-ES" sz="1800" dirty="0" err="1"/>
              <a:t>Duis</a:t>
            </a:r>
            <a:r>
              <a:rPr lang="es-ES" sz="1800" dirty="0"/>
              <a:t> </a:t>
            </a:r>
            <a:r>
              <a:rPr lang="es-ES" sz="1800" dirty="0" err="1"/>
              <a:t>aute</a:t>
            </a:r>
            <a:r>
              <a:rPr lang="es-ES" sz="1800" dirty="0"/>
              <a:t> </a:t>
            </a:r>
            <a:r>
              <a:rPr lang="es-ES" sz="1800" dirty="0" err="1"/>
              <a:t>irure</a:t>
            </a:r>
            <a:r>
              <a:rPr lang="es-ES" sz="1800" dirty="0"/>
              <a:t> dolor in </a:t>
            </a:r>
            <a:r>
              <a:rPr lang="es-ES" sz="1800" dirty="0" err="1"/>
              <a:t>reprehenderit</a:t>
            </a:r>
            <a:r>
              <a:rPr lang="es-ES" sz="1800" dirty="0"/>
              <a:t> in </a:t>
            </a:r>
            <a:r>
              <a:rPr lang="es-ES" sz="1800" dirty="0" err="1"/>
              <a:t>voluptate</a:t>
            </a:r>
            <a:r>
              <a:rPr lang="es-ES" sz="1800" dirty="0"/>
              <a:t> </a:t>
            </a:r>
            <a:r>
              <a:rPr lang="es-ES" sz="1800" dirty="0" err="1"/>
              <a:t>velit</a:t>
            </a:r>
            <a:r>
              <a:rPr lang="es-ES" sz="1800" dirty="0"/>
              <a:t> </a:t>
            </a:r>
            <a:r>
              <a:rPr lang="es-ES" sz="1800" dirty="0" err="1"/>
              <a:t>esse</a:t>
            </a:r>
            <a:r>
              <a:rPr lang="es-ES" sz="1800" dirty="0"/>
              <a:t> </a:t>
            </a:r>
            <a:r>
              <a:rPr lang="es-ES" sz="1800" dirty="0" err="1"/>
              <a:t>cillum</a:t>
            </a:r>
            <a:r>
              <a:rPr lang="es-ES" sz="1800" dirty="0"/>
              <a:t> </a:t>
            </a:r>
            <a:r>
              <a:rPr lang="es-ES" sz="1800" dirty="0" err="1"/>
              <a:t>dolore</a:t>
            </a:r>
            <a:r>
              <a:rPr lang="es-ES" sz="1800" dirty="0"/>
              <a:t> </a:t>
            </a:r>
            <a:r>
              <a:rPr lang="es-ES" sz="1800" dirty="0" err="1"/>
              <a:t>eu</a:t>
            </a:r>
            <a:r>
              <a:rPr lang="es-ES" sz="1800" dirty="0"/>
              <a:t> </a:t>
            </a:r>
            <a:r>
              <a:rPr lang="es-ES" sz="1800" dirty="0" err="1"/>
              <a:t>fugiat</a:t>
            </a:r>
            <a:r>
              <a:rPr lang="es-ES" sz="1800" dirty="0"/>
              <a:t> </a:t>
            </a:r>
            <a:r>
              <a:rPr lang="es-ES" sz="1800" dirty="0" err="1"/>
              <a:t>nulla</a:t>
            </a:r>
            <a:r>
              <a:rPr lang="es-ES" sz="1800" dirty="0"/>
              <a:t> </a:t>
            </a:r>
            <a:r>
              <a:rPr lang="es-ES" sz="1800" dirty="0" err="1"/>
              <a:t>pariatur</a:t>
            </a:r>
            <a:r>
              <a:rPr lang="es-ES" sz="1800" dirty="0"/>
              <a:t>. </a:t>
            </a:r>
            <a:r>
              <a:rPr lang="es-ES" sz="1800" dirty="0" err="1"/>
              <a:t>Excepteur</a:t>
            </a:r>
            <a:r>
              <a:rPr lang="es-ES" sz="1800" dirty="0"/>
              <a:t> </a:t>
            </a:r>
            <a:r>
              <a:rPr lang="es-ES" sz="1800" dirty="0" err="1"/>
              <a:t>sint</a:t>
            </a:r>
            <a:r>
              <a:rPr lang="es-ES" sz="1800" dirty="0"/>
              <a:t> </a:t>
            </a:r>
            <a:r>
              <a:rPr lang="es-ES" sz="1800" dirty="0" err="1"/>
              <a:t>occaecat</a:t>
            </a:r>
            <a:r>
              <a:rPr lang="es-ES" sz="1800" dirty="0"/>
              <a:t> </a:t>
            </a:r>
            <a:r>
              <a:rPr lang="es-ES" sz="1800" dirty="0" err="1"/>
              <a:t>cupidatat</a:t>
            </a:r>
            <a:r>
              <a:rPr lang="es-ES" sz="1800" dirty="0"/>
              <a:t> non </a:t>
            </a:r>
            <a:r>
              <a:rPr lang="es-ES" sz="1800" dirty="0" err="1"/>
              <a:t>proident</a:t>
            </a:r>
            <a:r>
              <a:rPr lang="es-ES" sz="1800" dirty="0"/>
              <a:t>, </a:t>
            </a:r>
            <a:r>
              <a:rPr lang="es-ES" sz="1800" dirty="0" err="1"/>
              <a:t>sunt</a:t>
            </a:r>
            <a:r>
              <a:rPr lang="es-ES" sz="1800" dirty="0"/>
              <a:t> in culpa </a:t>
            </a:r>
            <a:r>
              <a:rPr lang="es-ES" sz="1800" dirty="0" err="1"/>
              <a:t>qui</a:t>
            </a:r>
            <a:r>
              <a:rPr lang="es-ES" sz="1800" dirty="0"/>
              <a:t> </a:t>
            </a:r>
            <a:r>
              <a:rPr lang="es-ES" sz="1800" dirty="0" err="1"/>
              <a:t>officia</a:t>
            </a:r>
            <a:r>
              <a:rPr lang="es-ES" sz="1800" dirty="0"/>
              <a:t> </a:t>
            </a:r>
            <a:r>
              <a:rPr lang="es-ES" sz="1800" dirty="0" err="1"/>
              <a:t>deserunt</a:t>
            </a:r>
            <a:r>
              <a:rPr lang="es-ES" sz="1800" dirty="0"/>
              <a:t> </a:t>
            </a:r>
            <a:r>
              <a:rPr lang="es-ES" sz="1800" dirty="0" err="1"/>
              <a:t>mollit</a:t>
            </a:r>
            <a:r>
              <a:rPr lang="es-ES" sz="1800" dirty="0"/>
              <a:t> </a:t>
            </a:r>
            <a:r>
              <a:rPr lang="es-ES" sz="1800" dirty="0" err="1"/>
              <a:t>anim</a:t>
            </a:r>
            <a:r>
              <a:rPr lang="es-ES" sz="1800" dirty="0"/>
              <a:t> id </a:t>
            </a:r>
            <a:r>
              <a:rPr lang="es-ES" sz="1800" dirty="0" err="1"/>
              <a:t>est</a:t>
            </a:r>
            <a:r>
              <a:rPr lang="es-ES" sz="1800" dirty="0"/>
              <a:t> </a:t>
            </a:r>
            <a:r>
              <a:rPr lang="es-ES" sz="1800" dirty="0" err="1"/>
              <a:t>laborum</a:t>
            </a:r>
            <a:r>
              <a:rPr lang="es-ES" sz="1800" dirty="0"/>
              <a:t>.</a:t>
            </a:r>
          </a:p>
          <a:p>
            <a:pPr algn="just"/>
            <a:endParaRPr lang="es-ES" sz="1800" dirty="0"/>
          </a:p>
          <a:p>
            <a:pPr algn="just"/>
            <a:r>
              <a:rPr lang="es-ES" sz="1800" dirty="0"/>
              <a:t>…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12475628" y="17876291"/>
            <a:ext cx="74853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00" dirty="0"/>
              <a:t>…</a:t>
            </a:r>
          </a:p>
          <a:p>
            <a:pPr algn="just"/>
            <a:endParaRPr lang="es-ES" sz="1800" dirty="0"/>
          </a:p>
          <a:p>
            <a:pPr algn="just"/>
            <a:r>
              <a:rPr lang="es-ES" sz="1800" dirty="0" err="1"/>
              <a:t>Lorem</a:t>
            </a:r>
            <a:r>
              <a:rPr lang="es-ES" sz="1800" dirty="0"/>
              <a:t> </a:t>
            </a:r>
            <a:r>
              <a:rPr lang="es-ES" sz="1800" dirty="0" err="1"/>
              <a:t>ipsum</a:t>
            </a:r>
            <a:r>
              <a:rPr lang="es-ES" sz="1800" dirty="0"/>
              <a:t> dolor </a:t>
            </a:r>
            <a:r>
              <a:rPr lang="es-ES" sz="1800" dirty="0" err="1"/>
              <a:t>sit</a:t>
            </a:r>
            <a:r>
              <a:rPr lang="es-ES" sz="1800" dirty="0"/>
              <a:t> </a:t>
            </a:r>
            <a:r>
              <a:rPr lang="es-ES" sz="1800" dirty="0" err="1"/>
              <a:t>amet</a:t>
            </a:r>
            <a:r>
              <a:rPr lang="es-ES" sz="1800" dirty="0"/>
              <a:t>, </a:t>
            </a:r>
            <a:r>
              <a:rPr lang="es-ES" sz="1800" dirty="0" err="1"/>
              <a:t>consectetur</a:t>
            </a:r>
            <a:r>
              <a:rPr lang="es-ES" sz="1800" dirty="0"/>
              <a:t> </a:t>
            </a:r>
            <a:r>
              <a:rPr lang="es-ES" sz="1800" dirty="0" err="1"/>
              <a:t>adipisicing</a:t>
            </a:r>
            <a:r>
              <a:rPr lang="es-ES" sz="1800" dirty="0"/>
              <a:t> </a:t>
            </a:r>
            <a:r>
              <a:rPr lang="es-ES" sz="1800" dirty="0" err="1"/>
              <a:t>elit</a:t>
            </a:r>
            <a:r>
              <a:rPr lang="es-ES" sz="1800" dirty="0"/>
              <a:t>, sed do </a:t>
            </a:r>
            <a:r>
              <a:rPr lang="es-ES" sz="1800" dirty="0" err="1"/>
              <a:t>eiusmod</a:t>
            </a:r>
            <a:r>
              <a:rPr lang="es-ES" sz="1800" dirty="0"/>
              <a:t> </a:t>
            </a:r>
            <a:r>
              <a:rPr lang="es-ES" sz="1800" dirty="0" err="1"/>
              <a:t>tempor</a:t>
            </a:r>
            <a:r>
              <a:rPr lang="es-ES" sz="1800" dirty="0"/>
              <a:t> </a:t>
            </a:r>
            <a:r>
              <a:rPr lang="es-ES" sz="1800" dirty="0" err="1"/>
              <a:t>incididunt</a:t>
            </a:r>
            <a:r>
              <a:rPr lang="es-ES" sz="1800" dirty="0"/>
              <a:t> ut labore et </a:t>
            </a:r>
            <a:r>
              <a:rPr lang="es-ES" sz="1800" dirty="0" err="1"/>
              <a:t>dolore</a:t>
            </a:r>
            <a:r>
              <a:rPr lang="es-ES" sz="1800" dirty="0"/>
              <a:t> magna </a:t>
            </a:r>
            <a:r>
              <a:rPr lang="es-ES" sz="1800" dirty="0" err="1"/>
              <a:t>aliqua</a:t>
            </a:r>
            <a:r>
              <a:rPr lang="es-ES" sz="1800" dirty="0"/>
              <a:t>. Ut </a:t>
            </a:r>
            <a:r>
              <a:rPr lang="es-ES" sz="1800" dirty="0" err="1"/>
              <a:t>enim</a:t>
            </a:r>
            <a:r>
              <a:rPr lang="es-ES" sz="1800" dirty="0"/>
              <a:t> ad </a:t>
            </a:r>
            <a:r>
              <a:rPr lang="es-ES" sz="1800" dirty="0" err="1"/>
              <a:t>minim</a:t>
            </a:r>
            <a:r>
              <a:rPr lang="es-ES" sz="1800" dirty="0"/>
              <a:t> </a:t>
            </a:r>
            <a:r>
              <a:rPr lang="es-ES" sz="1800" dirty="0" err="1"/>
              <a:t>veniam</a:t>
            </a:r>
            <a:r>
              <a:rPr lang="es-ES" sz="1800" dirty="0"/>
              <a:t>, </a:t>
            </a:r>
            <a:r>
              <a:rPr lang="es-ES" sz="1800" dirty="0" err="1"/>
              <a:t>quis</a:t>
            </a:r>
            <a:r>
              <a:rPr lang="es-ES" sz="1800" dirty="0"/>
              <a:t> </a:t>
            </a:r>
            <a:r>
              <a:rPr lang="es-ES" sz="1800" dirty="0" err="1"/>
              <a:t>nostrud</a:t>
            </a:r>
            <a:r>
              <a:rPr lang="es-ES" sz="1800" dirty="0"/>
              <a:t> </a:t>
            </a:r>
            <a:r>
              <a:rPr lang="es-ES" sz="1800" dirty="0" err="1"/>
              <a:t>exercitation</a:t>
            </a:r>
            <a:r>
              <a:rPr lang="es-ES" sz="1800" dirty="0"/>
              <a:t> </a:t>
            </a:r>
            <a:r>
              <a:rPr lang="es-ES" sz="1800" dirty="0" err="1"/>
              <a:t>ullamco</a:t>
            </a:r>
            <a:r>
              <a:rPr lang="es-ES" sz="1800" dirty="0"/>
              <a:t> </a:t>
            </a:r>
            <a:r>
              <a:rPr lang="es-ES" sz="1800" dirty="0" err="1"/>
              <a:t>laboris</a:t>
            </a:r>
            <a:r>
              <a:rPr lang="es-ES" sz="1800" dirty="0"/>
              <a:t> </a:t>
            </a:r>
            <a:r>
              <a:rPr lang="es-ES" sz="1800" dirty="0" err="1"/>
              <a:t>nisi</a:t>
            </a:r>
            <a:r>
              <a:rPr lang="es-ES" sz="1800" dirty="0"/>
              <a:t> ut </a:t>
            </a:r>
            <a:r>
              <a:rPr lang="es-ES" sz="1800" dirty="0" err="1"/>
              <a:t>aliquip</a:t>
            </a:r>
            <a:r>
              <a:rPr lang="es-ES" sz="1800" dirty="0"/>
              <a:t> ex </a:t>
            </a:r>
            <a:r>
              <a:rPr lang="es-ES" sz="1800" dirty="0" err="1"/>
              <a:t>ea</a:t>
            </a:r>
            <a:r>
              <a:rPr lang="es-ES" sz="1800" dirty="0"/>
              <a:t> </a:t>
            </a:r>
            <a:r>
              <a:rPr lang="es-ES" sz="1800" dirty="0" err="1"/>
              <a:t>commodo</a:t>
            </a:r>
            <a:r>
              <a:rPr lang="es-ES" sz="1800" dirty="0"/>
              <a:t> </a:t>
            </a:r>
            <a:r>
              <a:rPr lang="es-ES" sz="1800" dirty="0" err="1"/>
              <a:t>consequat</a:t>
            </a:r>
            <a:r>
              <a:rPr lang="es-ES" sz="1800" dirty="0"/>
              <a:t>. </a:t>
            </a:r>
            <a:r>
              <a:rPr lang="es-ES" sz="1800" dirty="0" err="1"/>
              <a:t>Duis</a:t>
            </a:r>
            <a:r>
              <a:rPr lang="es-ES" sz="1800" dirty="0"/>
              <a:t> </a:t>
            </a:r>
            <a:r>
              <a:rPr lang="es-ES" sz="1800" dirty="0" err="1"/>
              <a:t>aute</a:t>
            </a:r>
            <a:r>
              <a:rPr lang="es-ES" sz="1800" dirty="0"/>
              <a:t> </a:t>
            </a:r>
            <a:r>
              <a:rPr lang="es-ES" sz="1800" dirty="0" err="1"/>
              <a:t>irure</a:t>
            </a:r>
            <a:r>
              <a:rPr lang="es-ES" sz="1800" dirty="0"/>
              <a:t> dolor in </a:t>
            </a:r>
            <a:r>
              <a:rPr lang="es-ES" sz="1800" dirty="0" err="1"/>
              <a:t>reprehenderit</a:t>
            </a:r>
            <a:r>
              <a:rPr lang="es-ES" sz="1800" dirty="0"/>
              <a:t> in </a:t>
            </a:r>
            <a:r>
              <a:rPr lang="es-ES" sz="1800" dirty="0" err="1"/>
              <a:t>voluptate</a:t>
            </a:r>
            <a:r>
              <a:rPr lang="es-ES" sz="1800" dirty="0"/>
              <a:t> </a:t>
            </a:r>
            <a:r>
              <a:rPr lang="es-ES" sz="1800" dirty="0" err="1"/>
              <a:t>velit</a:t>
            </a:r>
            <a:r>
              <a:rPr lang="es-ES" sz="1800" dirty="0"/>
              <a:t> </a:t>
            </a:r>
            <a:r>
              <a:rPr lang="es-ES" sz="1800" dirty="0" err="1"/>
              <a:t>esse</a:t>
            </a:r>
            <a:r>
              <a:rPr lang="es-ES" sz="1800" dirty="0"/>
              <a:t> </a:t>
            </a:r>
            <a:r>
              <a:rPr lang="es-ES" sz="1800" dirty="0" err="1"/>
              <a:t>cillum</a:t>
            </a:r>
            <a:r>
              <a:rPr lang="es-ES" sz="1800" dirty="0"/>
              <a:t> </a:t>
            </a:r>
            <a:r>
              <a:rPr lang="es-ES" sz="1800" dirty="0" err="1"/>
              <a:t>dolore</a:t>
            </a:r>
            <a:r>
              <a:rPr lang="es-ES" sz="1800" dirty="0"/>
              <a:t> </a:t>
            </a:r>
            <a:r>
              <a:rPr lang="es-ES" sz="1800" dirty="0" err="1"/>
              <a:t>eu</a:t>
            </a:r>
            <a:r>
              <a:rPr lang="es-ES" sz="1800" dirty="0"/>
              <a:t> </a:t>
            </a:r>
            <a:r>
              <a:rPr lang="es-ES" sz="1800" dirty="0" err="1"/>
              <a:t>fugiat</a:t>
            </a:r>
            <a:r>
              <a:rPr lang="es-ES" sz="1800" dirty="0"/>
              <a:t> </a:t>
            </a:r>
            <a:r>
              <a:rPr lang="es-ES" sz="1800" dirty="0" err="1"/>
              <a:t>nulla</a:t>
            </a:r>
            <a:r>
              <a:rPr lang="es-ES" sz="1800" dirty="0"/>
              <a:t> </a:t>
            </a:r>
            <a:r>
              <a:rPr lang="es-ES" sz="1800" dirty="0" err="1"/>
              <a:t>pariatur</a:t>
            </a:r>
            <a:r>
              <a:rPr lang="es-ES" sz="1800" dirty="0"/>
              <a:t>. </a:t>
            </a:r>
            <a:r>
              <a:rPr lang="es-ES" sz="1800" dirty="0" err="1"/>
              <a:t>Excepteur</a:t>
            </a:r>
            <a:r>
              <a:rPr lang="es-ES" sz="1800" dirty="0"/>
              <a:t> </a:t>
            </a:r>
            <a:r>
              <a:rPr lang="es-ES" sz="1800" dirty="0" err="1"/>
              <a:t>sint</a:t>
            </a:r>
            <a:r>
              <a:rPr lang="es-ES" sz="1800" dirty="0"/>
              <a:t> </a:t>
            </a:r>
            <a:r>
              <a:rPr lang="es-ES" sz="1800" dirty="0" err="1"/>
              <a:t>occaecat</a:t>
            </a:r>
            <a:r>
              <a:rPr lang="es-ES" sz="1800" dirty="0"/>
              <a:t> </a:t>
            </a:r>
            <a:r>
              <a:rPr lang="es-ES" sz="1800" dirty="0" err="1"/>
              <a:t>cupidatat</a:t>
            </a:r>
            <a:r>
              <a:rPr lang="es-ES" sz="1800" dirty="0"/>
              <a:t> non </a:t>
            </a:r>
            <a:r>
              <a:rPr lang="es-ES" sz="1800" dirty="0" err="1"/>
              <a:t>proident</a:t>
            </a:r>
            <a:r>
              <a:rPr lang="es-ES" sz="1800" dirty="0"/>
              <a:t>, </a:t>
            </a:r>
            <a:r>
              <a:rPr lang="es-ES" sz="1800" dirty="0" err="1"/>
              <a:t>sunt</a:t>
            </a:r>
            <a:r>
              <a:rPr lang="es-ES" sz="1800" dirty="0"/>
              <a:t> in culpa </a:t>
            </a:r>
            <a:r>
              <a:rPr lang="es-ES" sz="1800" dirty="0" err="1"/>
              <a:t>qui</a:t>
            </a:r>
            <a:r>
              <a:rPr lang="es-ES" sz="1800" dirty="0"/>
              <a:t> </a:t>
            </a:r>
            <a:r>
              <a:rPr lang="es-ES" sz="1800" dirty="0" err="1"/>
              <a:t>officia</a:t>
            </a:r>
            <a:r>
              <a:rPr lang="es-ES" sz="1800" dirty="0"/>
              <a:t> </a:t>
            </a:r>
            <a:r>
              <a:rPr lang="es-ES" sz="1800" dirty="0" err="1"/>
              <a:t>deserunt</a:t>
            </a:r>
            <a:r>
              <a:rPr lang="es-ES" sz="1800" dirty="0"/>
              <a:t> </a:t>
            </a:r>
            <a:r>
              <a:rPr lang="es-ES" sz="1800" dirty="0" err="1"/>
              <a:t>mollit</a:t>
            </a:r>
            <a:r>
              <a:rPr lang="es-ES" sz="1800" dirty="0"/>
              <a:t> </a:t>
            </a:r>
            <a:r>
              <a:rPr lang="es-ES" sz="1800" dirty="0" err="1"/>
              <a:t>anim</a:t>
            </a:r>
            <a:r>
              <a:rPr lang="es-ES" sz="1800" dirty="0"/>
              <a:t> id </a:t>
            </a:r>
            <a:r>
              <a:rPr lang="es-ES" sz="1800" dirty="0" err="1"/>
              <a:t>est</a:t>
            </a:r>
            <a:r>
              <a:rPr lang="es-ES" sz="1800" dirty="0"/>
              <a:t> </a:t>
            </a:r>
            <a:r>
              <a:rPr lang="es-ES" sz="1800" dirty="0" err="1"/>
              <a:t>laborum</a:t>
            </a:r>
            <a:r>
              <a:rPr lang="es-ES" sz="1800" dirty="0"/>
              <a:t>.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12475628" y="20356719"/>
            <a:ext cx="7485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+mj-lt"/>
              </a:rPr>
              <a:t>N. Conclusiones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12475628" y="20852735"/>
            <a:ext cx="7485354" cy="47892"/>
          </a:xfrm>
          <a:prstGeom prst="rect">
            <a:avLst/>
          </a:prstGeom>
          <a:solidFill>
            <a:srgbClr val="5F5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12475628" y="20951724"/>
            <a:ext cx="748535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00" dirty="0" err="1"/>
              <a:t>Lorem</a:t>
            </a:r>
            <a:r>
              <a:rPr lang="es-ES" sz="1800" dirty="0"/>
              <a:t> </a:t>
            </a:r>
            <a:r>
              <a:rPr lang="es-ES" sz="1800" dirty="0" err="1"/>
              <a:t>ipsum</a:t>
            </a:r>
            <a:r>
              <a:rPr lang="es-ES" sz="1800" dirty="0"/>
              <a:t> dolor </a:t>
            </a:r>
            <a:r>
              <a:rPr lang="es-ES" sz="1800" dirty="0" err="1"/>
              <a:t>sit</a:t>
            </a:r>
            <a:r>
              <a:rPr lang="es-ES" sz="1800" dirty="0"/>
              <a:t> </a:t>
            </a:r>
            <a:r>
              <a:rPr lang="es-ES" sz="1800" dirty="0" err="1"/>
              <a:t>amet</a:t>
            </a:r>
            <a:r>
              <a:rPr lang="es-ES" sz="1800" dirty="0"/>
              <a:t>, </a:t>
            </a:r>
            <a:r>
              <a:rPr lang="es-ES" sz="1800" dirty="0" err="1"/>
              <a:t>consectetur</a:t>
            </a:r>
            <a:r>
              <a:rPr lang="es-ES" sz="1800" dirty="0"/>
              <a:t> </a:t>
            </a:r>
            <a:r>
              <a:rPr lang="es-ES" sz="1800" dirty="0" err="1"/>
              <a:t>adipisicing</a:t>
            </a:r>
            <a:r>
              <a:rPr lang="es-ES" sz="1800" dirty="0"/>
              <a:t> </a:t>
            </a:r>
            <a:r>
              <a:rPr lang="es-ES" sz="1800" dirty="0" err="1"/>
              <a:t>elit</a:t>
            </a:r>
            <a:r>
              <a:rPr lang="es-ES" sz="1800" dirty="0"/>
              <a:t>, sed do </a:t>
            </a:r>
            <a:r>
              <a:rPr lang="es-ES" sz="1800" dirty="0" err="1"/>
              <a:t>eiusmod</a:t>
            </a:r>
            <a:r>
              <a:rPr lang="es-ES" sz="1800" dirty="0"/>
              <a:t> </a:t>
            </a:r>
            <a:r>
              <a:rPr lang="es-ES" sz="1800" dirty="0" err="1"/>
              <a:t>tempor</a:t>
            </a:r>
            <a:r>
              <a:rPr lang="es-ES" sz="1800" dirty="0"/>
              <a:t> </a:t>
            </a:r>
            <a:r>
              <a:rPr lang="es-ES" sz="1800" dirty="0" err="1"/>
              <a:t>incididunt</a:t>
            </a:r>
            <a:r>
              <a:rPr lang="es-ES" sz="1800" dirty="0"/>
              <a:t> ut labore et </a:t>
            </a:r>
            <a:r>
              <a:rPr lang="es-ES" sz="1800" dirty="0" err="1"/>
              <a:t>dolore</a:t>
            </a:r>
            <a:r>
              <a:rPr lang="es-ES" sz="1800" dirty="0"/>
              <a:t> magna </a:t>
            </a:r>
            <a:r>
              <a:rPr lang="es-ES" sz="1800" dirty="0" err="1"/>
              <a:t>aliqua</a:t>
            </a:r>
            <a:r>
              <a:rPr lang="es-ES" sz="1800" dirty="0"/>
              <a:t>. Ut </a:t>
            </a:r>
            <a:r>
              <a:rPr lang="es-ES" sz="1800" dirty="0" err="1"/>
              <a:t>enim</a:t>
            </a:r>
            <a:r>
              <a:rPr lang="es-ES" sz="1800" dirty="0"/>
              <a:t> ad </a:t>
            </a:r>
            <a:r>
              <a:rPr lang="es-ES" sz="1800" dirty="0" err="1"/>
              <a:t>minim</a:t>
            </a:r>
            <a:r>
              <a:rPr lang="es-ES" sz="1800" dirty="0"/>
              <a:t> </a:t>
            </a:r>
            <a:r>
              <a:rPr lang="es-ES" sz="1800" dirty="0" err="1"/>
              <a:t>veniam</a:t>
            </a:r>
            <a:r>
              <a:rPr lang="es-ES" sz="1800" dirty="0"/>
              <a:t>, </a:t>
            </a:r>
            <a:r>
              <a:rPr lang="es-ES" sz="1800" dirty="0" err="1"/>
              <a:t>quis</a:t>
            </a:r>
            <a:r>
              <a:rPr lang="es-ES" sz="1800" dirty="0"/>
              <a:t> </a:t>
            </a:r>
            <a:r>
              <a:rPr lang="es-ES" sz="1800" dirty="0" err="1"/>
              <a:t>nostrud</a:t>
            </a:r>
            <a:r>
              <a:rPr lang="es-ES" sz="1800" dirty="0"/>
              <a:t> </a:t>
            </a:r>
            <a:r>
              <a:rPr lang="es-ES" sz="1800" dirty="0" err="1"/>
              <a:t>exercitation</a:t>
            </a:r>
            <a:r>
              <a:rPr lang="es-ES" sz="1800" dirty="0"/>
              <a:t> </a:t>
            </a:r>
            <a:r>
              <a:rPr lang="es-ES" sz="1800" dirty="0" err="1"/>
              <a:t>ullamco</a:t>
            </a:r>
            <a:r>
              <a:rPr lang="es-ES" sz="1800" dirty="0"/>
              <a:t> </a:t>
            </a:r>
            <a:r>
              <a:rPr lang="es-ES" sz="1800" dirty="0" err="1"/>
              <a:t>laboris</a:t>
            </a:r>
            <a:r>
              <a:rPr lang="es-ES" sz="1800" dirty="0"/>
              <a:t> </a:t>
            </a:r>
            <a:r>
              <a:rPr lang="es-ES" sz="1800" dirty="0" err="1"/>
              <a:t>nisi</a:t>
            </a:r>
            <a:r>
              <a:rPr lang="es-ES" sz="1800" dirty="0"/>
              <a:t> ut </a:t>
            </a:r>
            <a:r>
              <a:rPr lang="es-ES" sz="1800" dirty="0" err="1"/>
              <a:t>aliquip</a:t>
            </a:r>
            <a:r>
              <a:rPr lang="es-ES" sz="1800" dirty="0"/>
              <a:t> ex </a:t>
            </a:r>
            <a:r>
              <a:rPr lang="es-ES" sz="1800" dirty="0" err="1"/>
              <a:t>ea</a:t>
            </a:r>
            <a:r>
              <a:rPr lang="es-ES" sz="1800" dirty="0"/>
              <a:t> </a:t>
            </a:r>
            <a:r>
              <a:rPr lang="es-ES" sz="1800" dirty="0" err="1"/>
              <a:t>commodo</a:t>
            </a:r>
            <a:r>
              <a:rPr lang="es-ES" sz="1800" dirty="0"/>
              <a:t> </a:t>
            </a:r>
            <a:r>
              <a:rPr lang="es-ES" sz="1800" dirty="0" err="1"/>
              <a:t>consequat</a:t>
            </a:r>
            <a:r>
              <a:rPr lang="es-ES" sz="1800" dirty="0"/>
              <a:t>. </a:t>
            </a:r>
            <a:r>
              <a:rPr lang="es-ES" sz="1800" dirty="0" err="1"/>
              <a:t>Duis</a:t>
            </a:r>
            <a:r>
              <a:rPr lang="es-ES" sz="1800" dirty="0"/>
              <a:t> </a:t>
            </a:r>
            <a:r>
              <a:rPr lang="es-ES" sz="1800" dirty="0" err="1"/>
              <a:t>aute</a:t>
            </a:r>
            <a:r>
              <a:rPr lang="es-ES" sz="1800" dirty="0"/>
              <a:t> </a:t>
            </a:r>
            <a:r>
              <a:rPr lang="es-ES" sz="1800" dirty="0" err="1"/>
              <a:t>irure</a:t>
            </a:r>
            <a:r>
              <a:rPr lang="es-ES" sz="1800" dirty="0"/>
              <a:t> dolor in </a:t>
            </a:r>
            <a:r>
              <a:rPr lang="es-ES" sz="1800" dirty="0" err="1"/>
              <a:t>reprehenderit</a:t>
            </a:r>
            <a:r>
              <a:rPr lang="es-ES" sz="1800" dirty="0"/>
              <a:t> in </a:t>
            </a:r>
            <a:r>
              <a:rPr lang="es-ES" sz="1800" dirty="0" err="1"/>
              <a:t>voluptate</a:t>
            </a:r>
            <a:r>
              <a:rPr lang="es-ES" sz="1800" dirty="0"/>
              <a:t> </a:t>
            </a:r>
            <a:r>
              <a:rPr lang="es-ES" sz="1800" dirty="0" err="1"/>
              <a:t>velit</a:t>
            </a:r>
            <a:r>
              <a:rPr lang="es-ES" sz="1800" dirty="0"/>
              <a:t> </a:t>
            </a:r>
            <a:r>
              <a:rPr lang="es-ES" sz="1800" dirty="0" err="1"/>
              <a:t>esse</a:t>
            </a:r>
            <a:r>
              <a:rPr lang="es-ES" sz="1800" dirty="0"/>
              <a:t> </a:t>
            </a:r>
            <a:r>
              <a:rPr lang="es-ES" sz="1800" dirty="0" err="1"/>
              <a:t>cillum</a:t>
            </a:r>
            <a:r>
              <a:rPr lang="es-ES" sz="1800" dirty="0"/>
              <a:t> </a:t>
            </a:r>
            <a:r>
              <a:rPr lang="es-ES" sz="1800" dirty="0" err="1"/>
              <a:t>dolore</a:t>
            </a:r>
            <a:r>
              <a:rPr lang="es-ES" sz="1800" dirty="0"/>
              <a:t> </a:t>
            </a:r>
            <a:r>
              <a:rPr lang="es-ES" sz="1800" dirty="0" err="1"/>
              <a:t>eu</a:t>
            </a:r>
            <a:r>
              <a:rPr lang="es-ES" sz="1800" dirty="0"/>
              <a:t> </a:t>
            </a:r>
            <a:r>
              <a:rPr lang="es-ES" sz="1800" dirty="0" err="1"/>
              <a:t>fugiat</a:t>
            </a:r>
            <a:r>
              <a:rPr lang="es-ES" sz="1800" dirty="0"/>
              <a:t> </a:t>
            </a:r>
            <a:r>
              <a:rPr lang="es-ES" sz="1800" dirty="0" err="1"/>
              <a:t>nulla</a:t>
            </a:r>
            <a:r>
              <a:rPr lang="es-ES" sz="1800" dirty="0"/>
              <a:t> </a:t>
            </a:r>
            <a:r>
              <a:rPr lang="es-ES" sz="1800" dirty="0" err="1"/>
              <a:t>pariatur</a:t>
            </a:r>
            <a:r>
              <a:rPr lang="es-ES" sz="1800" dirty="0"/>
              <a:t>. </a:t>
            </a:r>
            <a:r>
              <a:rPr lang="es-ES" sz="1800" dirty="0" err="1"/>
              <a:t>Excepteur</a:t>
            </a:r>
            <a:r>
              <a:rPr lang="es-ES" sz="1800" dirty="0"/>
              <a:t> </a:t>
            </a:r>
            <a:r>
              <a:rPr lang="es-ES" sz="1800" dirty="0" err="1"/>
              <a:t>sint</a:t>
            </a:r>
            <a:r>
              <a:rPr lang="es-ES" sz="1800" dirty="0"/>
              <a:t> </a:t>
            </a:r>
            <a:r>
              <a:rPr lang="es-ES" sz="1800" dirty="0" err="1"/>
              <a:t>occaecat</a:t>
            </a:r>
            <a:r>
              <a:rPr lang="es-ES" sz="1800" dirty="0"/>
              <a:t> </a:t>
            </a:r>
            <a:r>
              <a:rPr lang="es-ES" sz="1800" dirty="0" err="1"/>
              <a:t>cupidatat</a:t>
            </a:r>
            <a:r>
              <a:rPr lang="es-ES" sz="1800" dirty="0"/>
              <a:t> non </a:t>
            </a:r>
            <a:r>
              <a:rPr lang="es-ES" sz="1800" dirty="0" err="1"/>
              <a:t>proident</a:t>
            </a:r>
            <a:r>
              <a:rPr lang="es-ES" sz="1800" dirty="0"/>
              <a:t>, </a:t>
            </a:r>
            <a:r>
              <a:rPr lang="es-ES" sz="1800" dirty="0" err="1"/>
              <a:t>sunt</a:t>
            </a:r>
            <a:r>
              <a:rPr lang="es-ES" sz="1800" dirty="0"/>
              <a:t> in culpa </a:t>
            </a:r>
            <a:r>
              <a:rPr lang="es-ES" sz="1800" dirty="0" err="1"/>
              <a:t>qui</a:t>
            </a:r>
            <a:r>
              <a:rPr lang="es-ES" sz="1800" dirty="0"/>
              <a:t> </a:t>
            </a:r>
            <a:r>
              <a:rPr lang="es-ES" sz="1800" dirty="0" err="1"/>
              <a:t>officia</a:t>
            </a:r>
            <a:r>
              <a:rPr lang="es-ES" sz="1800" dirty="0"/>
              <a:t> </a:t>
            </a:r>
            <a:r>
              <a:rPr lang="es-ES" sz="1800" dirty="0" err="1"/>
              <a:t>deserunt</a:t>
            </a:r>
            <a:r>
              <a:rPr lang="es-ES" sz="1800" dirty="0"/>
              <a:t> </a:t>
            </a:r>
            <a:r>
              <a:rPr lang="es-ES" sz="1800" dirty="0" err="1"/>
              <a:t>mollit</a:t>
            </a:r>
            <a:r>
              <a:rPr lang="es-ES" sz="1800" dirty="0"/>
              <a:t> </a:t>
            </a:r>
            <a:r>
              <a:rPr lang="es-ES" sz="1800" dirty="0" err="1"/>
              <a:t>anim</a:t>
            </a:r>
            <a:r>
              <a:rPr lang="es-ES" sz="1800" dirty="0"/>
              <a:t> id </a:t>
            </a:r>
            <a:r>
              <a:rPr lang="es-ES" sz="1800" dirty="0" err="1"/>
              <a:t>est</a:t>
            </a:r>
            <a:r>
              <a:rPr lang="es-ES" sz="1800" dirty="0"/>
              <a:t> </a:t>
            </a:r>
            <a:r>
              <a:rPr lang="es-ES" sz="1800" dirty="0" err="1"/>
              <a:t>laborum</a:t>
            </a:r>
            <a:r>
              <a:rPr lang="es-ES" sz="1800" dirty="0"/>
              <a:t>.</a:t>
            </a:r>
          </a:p>
          <a:p>
            <a:pPr algn="just"/>
            <a:endParaRPr lang="es-ES" sz="1800" dirty="0"/>
          </a:p>
          <a:p>
            <a:pPr algn="just"/>
            <a:r>
              <a:rPr lang="es-ES" sz="1800" dirty="0" err="1"/>
              <a:t>Lorem</a:t>
            </a:r>
            <a:r>
              <a:rPr lang="es-ES" sz="1800" dirty="0"/>
              <a:t> </a:t>
            </a:r>
            <a:r>
              <a:rPr lang="es-ES" sz="1800" dirty="0" err="1"/>
              <a:t>ipsum</a:t>
            </a:r>
            <a:r>
              <a:rPr lang="es-ES" sz="1800" dirty="0"/>
              <a:t> dolor </a:t>
            </a:r>
            <a:r>
              <a:rPr lang="es-ES" sz="1800" dirty="0" err="1"/>
              <a:t>sit</a:t>
            </a:r>
            <a:r>
              <a:rPr lang="es-ES" sz="1800" dirty="0"/>
              <a:t> </a:t>
            </a:r>
            <a:r>
              <a:rPr lang="es-ES" sz="1800" dirty="0" err="1"/>
              <a:t>amet</a:t>
            </a:r>
            <a:r>
              <a:rPr lang="es-ES" sz="1800" dirty="0"/>
              <a:t>, </a:t>
            </a:r>
            <a:r>
              <a:rPr lang="es-ES" sz="1800" dirty="0" err="1"/>
              <a:t>consectetur</a:t>
            </a:r>
            <a:r>
              <a:rPr lang="es-ES" sz="1800" dirty="0"/>
              <a:t> </a:t>
            </a:r>
            <a:r>
              <a:rPr lang="es-ES" sz="1800" dirty="0" err="1"/>
              <a:t>adipisicing</a:t>
            </a:r>
            <a:r>
              <a:rPr lang="es-ES" sz="1800" dirty="0"/>
              <a:t> </a:t>
            </a:r>
            <a:r>
              <a:rPr lang="es-ES" sz="1800" dirty="0" err="1"/>
              <a:t>elit</a:t>
            </a:r>
            <a:r>
              <a:rPr lang="es-ES" sz="1800" dirty="0"/>
              <a:t>, sed do </a:t>
            </a:r>
            <a:r>
              <a:rPr lang="es-ES" sz="1800" dirty="0" err="1"/>
              <a:t>eiusmod</a:t>
            </a:r>
            <a:r>
              <a:rPr lang="es-ES" sz="1800" dirty="0"/>
              <a:t> </a:t>
            </a:r>
            <a:r>
              <a:rPr lang="es-ES" sz="1800" dirty="0" err="1"/>
              <a:t>tempor</a:t>
            </a:r>
            <a:r>
              <a:rPr lang="es-ES" sz="1800" dirty="0"/>
              <a:t> </a:t>
            </a:r>
            <a:r>
              <a:rPr lang="es-ES" sz="1800" dirty="0" err="1"/>
              <a:t>incididunt</a:t>
            </a:r>
            <a:r>
              <a:rPr lang="es-ES" sz="1800" dirty="0"/>
              <a:t> ut labore et </a:t>
            </a:r>
            <a:r>
              <a:rPr lang="es-ES" sz="1800" dirty="0" err="1"/>
              <a:t>dolore</a:t>
            </a:r>
            <a:r>
              <a:rPr lang="es-ES" sz="1800" dirty="0"/>
              <a:t> magna </a:t>
            </a:r>
            <a:r>
              <a:rPr lang="es-ES" sz="1800" dirty="0" err="1"/>
              <a:t>aliqua</a:t>
            </a:r>
            <a:r>
              <a:rPr lang="es-ES" sz="1800" dirty="0"/>
              <a:t>. Ut </a:t>
            </a:r>
            <a:r>
              <a:rPr lang="es-ES" sz="1800" dirty="0" err="1"/>
              <a:t>enim</a:t>
            </a:r>
            <a:r>
              <a:rPr lang="es-ES" sz="1800" dirty="0"/>
              <a:t> ad </a:t>
            </a:r>
            <a:r>
              <a:rPr lang="es-ES" sz="1800" dirty="0" err="1"/>
              <a:t>minim</a:t>
            </a:r>
            <a:r>
              <a:rPr lang="es-ES" sz="1800" dirty="0"/>
              <a:t> </a:t>
            </a:r>
            <a:r>
              <a:rPr lang="es-ES" sz="1800" dirty="0" err="1"/>
              <a:t>veniam</a:t>
            </a:r>
            <a:r>
              <a:rPr lang="es-ES" sz="1800" dirty="0"/>
              <a:t>, </a:t>
            </a:r>
            <a:r>
              <a:rPr lang="es-ES" sz="1800" dirty="0" err="1"/>
              <a:t>quis</a:t>
            </a:r>
            <a:r>
              <a:rPr lang="es-ES" sz="1800" dirty="0"/>
              <a:t> </a:t>
            </a:r>
            <a:r>
              <a:rPr lang="es-ES" sz="1800" dirty="0" err="1"/>
              <a:t>nostrud</a:t>
            </a:r>
            <a:r>
              <a:rPr lang="es-ES" sz="1800" dirty="0"/>
              <a:t> </a:t>
            </a:r>
            <a:r>
              <a:rPr lang="es-ES" sz="1800" dirty="0" err="1"/>
              <a:t>exercitation</a:t>
            </a:r>
            <a:r>
              <a:rPr lang="es-ES" sz="1800" dirty="0"/>
              <a:t> </a:t>
            </a:r>
            <a:r>
              <a:rPr lang="es-ES" sz="1800" dirty="0" err="1"/>
              <a:t>ullamco</a:t>
            </a:r>
            <a:r>
              <a:rPr lang="es-ES" sz="1800" dirty="0"/>
              <a:t> </a:t>
            </a:r>
            <a:r>
              <a:rPr lang="es-ES" sz="1800" dirty="0" err="1"/>
              <a:t>laboris</a:t>
            </a:r>
            <a:r>
              <a:rPr lang="es-ES" sz="1800" dirty="0"/>
              <a:t> </a:t>
            </a:r>
            <a:r>
              <a:rPr lang="es-ES" sz="1800" dirty="0" err="1"/>
              <a:t>nisi</a:t>
            </a:r>
            <a:r>
              <a:rPr lang="es-ES" sz="1800" dirty="0"/>
              <a:t> ut </a:t>
            </a:r>
            <a:r>
              <a:rPr lang="es-ES" sz="1800" dirty="0" err="1"/>
              <a:t>aliquip</a:t>
            </a:r>
            <a:r>
              <a:rPr lang="es-ES" sz="1800" dirty="0"/>
              <a:t> ex </a:t>
            </a:r>
            <a:r>
              <a:rPr lang="es-ES" sz="1800" dirty="0" err="1"/>
              <a:t>ea</a:t>
            </a:r>
            <a:r>
              <a:rPr lang="es-ES" sz="1800" dirty="0"/>
              <a:t> </a:t>
            </a:r>
            <a:r>
              <a:rPr lang="es-ES" sz="1800" dirty="0" err="1"/>
              <a:t>commodo</a:t>
            </a:r>
            <a:r>
              <a:rPr lang="es-ES" sz="1800" dirty="0"/>
              <a:t> </a:t>
            </a:r>
            <a:r>
              <a:rPr lang="es-ES" sz="1800" dirty="0" err="1"/>
              <a:t>consequat</a:t>
            </a:r>
            <a:r>
              <a:rPr lang="es-ES" sz="1800" dirty="0"/>
              <a:t>. </a:t>
            </a:r>
            <a:r>
              <a:rPr lang="es-ES" sz="1800" dirty="0" err="1"/>
              <a:t>Duis</a:t>
            </a:r>
            <a:r>
              <a:rPr lang="es-ES" sz="1800" dirty="0"/>
              <a:t> </a:t>
            </a:r>
            <a:r>
              <a:rPr lang="es-ES" sz="1800" dirty="0" err="1"/>
              <a:t>aute</a:t>
            </a:r>
            <a:r>
              <a:rPr lang="es-ES" sz="1800" dirty="0"/>
              <a:t> </a:t>
            </a:r>
            <a:r>
              <a:rPr lang="es-ES" sz="1800" dirty="0" err="1"/>
              <a:t>irure</a:t>
            </a:r>
            <a:r>
              <a:rPr lang="es-ES" sz="1800" dirty="0"/>
              <a:t> dolor in </a:t>
            </a:r>
            <a:r>
              <a:rPr lang="es-ES" sz="1800" dirty="0" err="1"/>
              <a:t>reprehenderit</a:t>
            </a:r>
            <a:r>
              <a:rPr lang="es-ES" sz="1800" dirty="0"/>
              <a:t> in </a:t>
            </a:r>
            <a:r>
              <a:rPr lang="es-ES" sz="1800" dirty="0" err="1"/>
              <a:t>voluptate</a:t>
            </a:r>
            <a:r>
              <a:rPr lang="es-ES" sz="1800" dirty="0"/>
              <a:t> </a:t>
            </a:r>
            <a:r>
              <a:rPr lang="es-ES" sz="1800" dirty="0" err="1"/>
              <a:t>velit</a:t>
            </a:r>
            <a:r>
              <a:rPr lang="es-ES" sz="1800" dirty="0"/>
              <a:t> </a:t>
            </a:r>
            <a:r>
              <a:rPr lang="es-ES" sz="1800" dirty="0" err="1"/>
              <a:t>esse</a:t>
            </a:r>
            <a:r>
              <a:rPr lang="es-ES" sz="1800" dirty="0"/>
              <a:t> </a:t>
            </a:r>
            <a:r>
              <a:rPr lang="es-ES" sz="1800" dirty="0" err="1"/>
              <a:t>cillum</a:t>
            </a:r>
            <a:r>
              <a:rPr lang="es-ES" sz="1800" dirty="0"/>
              <a:t> </a:t>
            </a:r>
            <a:r>
              <a:rPr lang="es-ES" sz="1800" dirty="0" err="1"/>
              <a:t>dolore</a:t>
            </a:r>
            <a:r>
              <a:rPr lang="es-ES" sz="1800" dirty="0"/>
              <a:t> </a:t>
            </a:r>
            <a:r>
              <a:rPr lang="es-ES" sz="1800" dirty="0" err="1"/>
              <a:t>eu</a:t>
            </a:r>
            <a:r>
              <a:rPr lang="es-ES" sz="1800" dirty="0"/>
              <a:t> </a:t>
            </a:r>
            <a:r>
              <a:rPr lang="es-ES" sz="1800" dirty="0" err="1"/>
              <a:t>fugiat</a:t>
            </a:r>
            <a:r>
              <a:rPr lang="es-ES" sz="1800" dirty="0"/>
              <a:t> </a:t>
            </a:r>
            <a:r>
              <a:rPr lang="es-ES" sz="1800" dirty="0" err="1"/>
              <a:t>nulla</a:t>
            </a:r>
            <a:r>
              <a:rPr lang="es-ES" sz="1800" dirty="0"/>
              <a:t> </a:t>
            </a:r>
            <a:r>
              <a:rPr lang="es-ES" sz="1800" dirty="0" err="1"/>
              <a:t>pariatur</a:t>
            </a:r>
            <a:r>
              <a:rPr lang="es-ES" sz="1800" dirty="0"/>
              <a:t>. </a:t>
            </a:r>
            <a:r>
              <a:rPr lang="es-ES" sz="1800" dirty="0" err="1"/>
              <a:t>Excepteur</a:t>
            </a:r>
            <a:r>
              <a:rPr lang="es-ES" sz="1800" dirty="0"/>
              <a:t> </a:t>
            </a:r>
            <a:r>
              <a:rPr lang="es-ES" sz="1800" dirty="0" err="1"/>
              <a:t>sint</a:t>
            </a:r>
            <a:r>
              <a:rPr lang="es-ES" sz="1800" dirty="0"/>
              <a:t> </a:t>
            </a:r>
            <a:r>
              <a:rPr lang="es-ES" sz="1800" dirty="0" err="1"/>
              <a:t>occaecat</a:t>
            </a:r>
            <a:r>
              <a:rPr lang="es-ES" sz="1800" dirty="0"/>
              <a:t> </a:t>
            </a:r>
            <a:r>
              <a:rPr lang="es-ES" sz="1800" dirty="0" err="1"/>
              <a:t>cupidatat</a:t>
            </a:r>
            <a:r>
              <a:rPr lang="es-ES" sz="1800" dirty="0"/>
              <a:t> non </a:t>
            </a:r>
            <a:r>
              <a:rPr lang="es-ES" sz="1800" dirty="0" err="1"/>
              <a:t>proident</a:t>
            </a:r>
            <a:r>
              <a:rPr lang="es-ES" sz="1800" dirty="0"/>
              <a:t>, </a:t>
            </a:r>
            <a:r>
              <a:rPr lang="es-ES" sz="1800" dirty="0" err="1"/>
              <a:t>sunt</a:t>
            </a:r>
            <a:r>
              <a:rPr lang="es-ES" sz="1800" dirty="0"/>
              <a:t> in culpa </a:t>
            </a:r>
            <a:r>
              <a:rPr lang="es-ES" sz="1800" dirty="0" err="1"/>
              <a:t>qui</a:t>
            </a:r>
            <a:r>
              <a:rPr lang="es-ES" sz="1800" dirty="0"/>
              <a:t> </a:t>
            </a:r>
            <a:r>
              <a:rPr lang="es-ES" sz="1800" dirty="0" err="1"/>
              <a:t>officia</a:t>
            </a:r>
            <a:r>
              <a:rPr lang="es-ES" sz="1800" dirty="0"/>
              <a:t> </a:t>
            </a:r>
            <a:r>
              <a:rPr lang="es-ES" sz="1800" dirty="0" err="1"/>
              <a:t>deserunt</a:t>
            </a:r>
            <a:r>
              <a:rPr lang="es-ES" sz="1800" dirty="0"/>
              <a:t> </a:t>
            </a:r>
            <a:r>
              <a:rPr lang="es-ES" sz="1800" dirty="0" err="1"/>
              <a:t>mollit</a:t>
            </a:r>
            <a:r>
              <a:rPr lang="es-ES" sz="1800" dirty="0"/>
              <a:t> </a:t>
            </a:r>
            <a:r>
              <a:rPr lang="es-ES" sz="1800" dirty="0" err="1"/>
              <a:t>anim</a:t>
            </a:r>
            <a:r>
              <a:rPr lang="es-ES" sz="1800" dirty="0"/>
              <a:t> id </a:t>
            </a:r>
            <a:r>
              <a:rPr lang="es-ES" sz="1800" dirty="0" err="1"/>
              <a:t>est</a:t>
            </a:r>
            <a:r>
              <a:rPr lang="es-ES" sz="1800" dirty="0"/>
              <a:t> </a:t>
            </a:r>
            <a:r>
              <a:rPr lang="es-ES" sz="1800" dirty="0" err="1"/>
              <a:t>laborum</a:t>
            </a:r>
            <a:r>
              <a:rPr lang="es-ES" sz="1800" dirty="0"/>
              <a:t>.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12475628" y="8623348"/>
            <a:ext cx="7485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dirty="0"/>
              <a:t>…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12475628" y="11562012"/>
            <a:ext cx="7485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dirty="0"/>
              <a:t>…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12475628" y="14500677"/>
            <a:ext cx="7485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dirty="0"/>
              <a:t>…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12475628" y="16316431"/>
            <a:ext cx="7485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dirty="0"/>
              <a:t>…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900312" y="19244443"/>
            <a:ext cx="1477328" cy="806489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bg1"/>
                </a:solidFill>
                <a:latin typeface="Segoe UI Light" pitchFamily="34" charset="0"/>
              </a:rPr>
              <a:t>Agradecimientos (si corresponde):</a:t>
            </a:r>
          </a:p>
          <a:p>
            <a:pPr algn="ctr"/>
            <a:endParaRPr lang="es-ES" sz="2800" dirty="0">
              <a:solidFill>
                <a:schemeClr val="bg1"/>
              </a:solidFill>
              <a:latin typeface="Segoe UI Light" pitchFamily="34" charset="0"/>
            </a:endParaRPr>
          </a:p>
          <a:p>
            <a:pPr algn="ctr"/>
            <a:r>
              <a:rPr lang="es-ES" sz="2800" dirty="0">
                <a:solidFill>
                  <a:schemeClr val="bg1"/>
                </a:solidFill>
                <a:latin typeface="Segoe UI Light" pitchFamily="34" charset="0"/>
              </a:rPr>
              <a:t>Este proyecto ha sido financiado con la ayuda de…</a:t>
            </a: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4C36E07F-1CB3-1F44-83E4-0EEE3AC1744E}"/>
              </a:ext>
            </a:extLst>
          </p:cNvPr>
          <p:cNvSpPr/>
          <p:nvPr/>
        </p:nvSpPr>
        <p:spPr>
          <a:xfrm>
            <a:off x="1190119" y="27525077"/>
            <a:ext cx="712442" cy="656666"/>
          </a:xfrm>
          <a:prstGeom prst="rect">
            <a:avLst/>
          </a:prstGeom>
          <a:ln>
            <a:solidFill>
              <a:srgbClr val="B7D682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100" dirty="0"/>
              <a:t>Icono ODS / </a:t>
            </a:r>
            <a:br>
              <a:rPr lang="es-ES_tradnl" sz="1100" dirty="0"/>
            </a:br>
            <a:r>
              <a:rPr lang="es-ES_tradnl" sz="1100" dirty="0"/>
              <a:t>SDG </a:t>
            </a:r>
            <a:r>
              <a:rPr lang="es-ES_tradnl" sz="1100" dirty="0" err="1"/>
              <a:t>Icon</a:t>
            </a:r>
            <a:endParaRPr lang="es-ES_tradnl" sz="1100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6B815600-3BFE-C349-8135-DEA2EFB488D4}"/>
              </a:ext>
            </a:extLst>
          </p:cNvPr>
          <p:cNvSpPr/>
          <p:nvPr/>
        </p:nvSpPr>
        <p:spPr>
          <a:xfrm>
            <a:off x="1980985" y="27525077"/>
            <a:ext cx="793310" cy="656666"/>
          </a:xfrm>
          <a:prstGeom prst="rect">
            <a:avLst/>
          </a:prstGeom>
          <a:ln>
            <a:solidFill>
              <a:srgbClr val="B7D682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900" dirty="0"/>
              <a:t>Elimine si no lo necesita</a:t>
            </a:r>
          </a:p>
          <a:p>
            <a:pPr algn="ctr"/>
            <a:r>
              <a:rPr lang="es-ES_tradnl" sz="900" dirty="0"/>
              <a:t>Erase </a:t>
            </a:r>
            <a:r>
              <a:rPr lang="es-ES_tradnl" sz="900" dirty="0" err="1"/>
              <a:t>if</a:t>
            </a:r>
            <a:r>
              <a:rPr lang="es-ES_tradnl" sz="900" dirty="0"/>
              <a:t> </a:t>
            </a:r>
            <a:r>
              <a:rPr lang="es-ES_tradnl" sz="900" dirty="0" err="1"/>
              <a:t>not</a:t>
            </a:r>
            <a:r>
              <a:rPr lang="es-ES_tradnl" sz="900" dirty="0"/>
              <a:t> </a:t>
            </a:r>
            <a:r>
              <a:rPr lang="es-ES_tradnl" sz="900" dirty="0" err="1"/>
              <a:t>needed</a:t>
            </a:r>
            <a:endParaRPr lang="es-ES_tradnl" sz="900" dirty="0"/>
          </a:p>
        </p:txBody>
      </p:sp>
    </p:spTree>
    <p:extLst>
      <p:ext uri="{BB962C8B-B14F-4D97-AF65-F5344CB8AC3E}">
        <p14:creationId xmlns:p14="http://schemas.microsoft.com/office/powerpoint/2010/main" val="31687010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718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HermesFB Regular</vt:lpstr>
      <vt:lpstr>Segoe UI</vt:lpstr>
      <vt:lpstr>Segoe UI Light</vt:lpstr>
      <vt:lpstr>Tema de Office</vt:lpstr>
      <vt:lpstr>Presentación de PowerPoint</vt:lpstr>
    </vt:vector>
  </TitlesOfParts>
  <Company>UPV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blpacbla</dc:creator>
  <cp:lastModifiedBy>AEIPRO</cp:lastModifiedBy>
  <cp:revision>35</cp:revision>
  <dcterms:created xsi:type="dcterms:W3CDTF">2012-05-23T10:55:00Z</dcterms:created>
  <dcterms:modified xsi:type="dcterms:W3CDTF">2022-05-24T15:50:22Z</dcterms:modified>
</cp:coreProperties>
</file>