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76"/>
    <a:srgbClr val="5F5FD3"/>
    <a:srgbClr val="AF009E"/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5"/>
  </p:normalViewPr>
  <p:slideViewPr>
    <p:cSldViewPr>
      <p:cViewPr>
        <p:scale>
          <a:sx n="50" d="100"/>
          <a:sy n="50" d="100"/>
        </p:scale>
        <p:origin x="259" y="-5962"/>
      </p:cViewPr>
      <p:guideLst>
        <p:guide orient="horz" pos="3232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98B7-3382-6148-BCD1-F94B0B60FEB6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B8C2-E6E0-0B41-9B10-7849DD694D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17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2B8C2-E6E0-0B41-9B10-7849DD694DC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52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525D6-C216-379C-64D5-81CB3A4F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CE9C9E-D6D7-840C-EAB7-25033C3C8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8281A9-36EE-821F-DF1B-B83CB757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3AA3F-D7F3-E1EC-1129-241830D8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CC16E-E4F5-1D40-A035-95BA1729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518F38-C87E-9B2F-2C0B-5B515618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41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8957A-65F3-5634-BE61-F7C2C713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1A4563-CC33-FA76-8F69-A877CDE7E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5E03F-B986-E62C-0660-86615F39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67288-9880-C94A-2BCD-C3EBED76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141252-BD1F-B3C3-20B9-91BFEEB5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2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5CF349-9E30-88C8-FE25-B853CD98F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5088" y="1612900"/>
            <a:ext cx="4611687" cy="25660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46B448-861B-020C-5492-8B46D3D40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2900"/>
            <a:ext cx="13682663" cy="25660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05B8E-7466-5A67-FA69-839F31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9F2E8-934F-A134-328C-E90E1D9B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DA63B-669A-FB07-FC6B-E53B81A7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8206D-CB81-18AB-5B55-AEC0030D0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2CF5AB-C08E-FBBE-C35D-8AF0F32F3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640FA-3BF9-70B4-A8C3-D232B80D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3FF8C-0AFD-A7CC-0873-B481369F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D4DEF-63E7-AA69-7D4A-4F4CFD15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46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4DA00-624E-8FEF-2CB9-D0FAFA81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83C02-04F9-256C-6031-7E1C4745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CAABC-B0F2-404F-5A98-E3C1D0C7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1A896-AA4E-DB7F-7434-059DA036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AC05C-854B-9FE8-7865-C42BDFA6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57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C8F10-4400-A94B-8CC9-633F8664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003F8-5AFC-E29D-AD23-E3D3E32DC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E3898-E7A1-AFBD-449D-53DB2B73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29684-5C1B-E99B-D092-2DB02F8C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82C04E-213E-1203-3A4E-0DC6B687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1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11D5-4B66-09F0-8DB1-6D95F946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FD046-212E-D144-A555-948BDE29E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89CA2F-745B-5E54-CCF0-ABCC1DFC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9600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B5FAC-1151-66B4-EACD-392E5757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7E9550-FDF8-BE9F-65E2-8FE0626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D1157-6ED2-785D-9F12-17326250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5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E9BB7-3D56-72AA-D1FB-619ED3F4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7EFFA1-AC3B-23B6-AB35-29D57CAE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E49BF-5525-01EE-E069-A632F52B0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F1B9B7-53C1-5FE5-A06A-83A813F01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50A3F1-7CCF-5574-7ADE-33D0985BA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6DC6B9-6E45-1A48-11DA-9C7CB444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2B7A61-B858-1326-4C0B-39007B43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A2A2B0-19C7-2915-5E70-66BA7A11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41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5EAD9-EE07-1EF8-48E6-7B51F520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F74CDE-5517-9FB2-011E-2F1B922E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84BBC0-4DFE-A958-D0EC-042053D4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2C965E-8A66-7B26-B2A9-39B2278B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8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9C911A-B0DD-A772-B65D-9F4AA059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9A1645-285D-7E8C-C72A-7C9FF6E0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A11DE3-6F0F-763C-8AAD-F54F262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7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31F3-FB14-9884-6013-BEEE7FFA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59153-C971-76C1-CE22-A3D003DCA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2BCCC-B7AC-9E8F-715E-B356DF4C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07D3EF-5C41-F63B-F3E7-3B7BD543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341557-167D-C288-B997-27989A8E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04A32-F44C-58D4-CA92-9C5E5BCE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2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73120" y="12259666"/>
            <a:ext cx="12144340" cy="14789047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8EB9D6-9E39-DD5E-B7EC-FB7741DF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2900"/>
            <a:ext cx="1844675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72A1B3-AAF0-8195-597A-95D19FD5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025" y="8061325"/>
            <a:ext cx="18446750" cy="1921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E60CC-38EC-750B-12F6-D6839D753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5413"/>
            <a:ext cx="4811713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80C41-666A-844F-957D-615702904869}" type="datetimeFigureOut">
              <a:rPr lang="es-ES" smtClean="0"/>
              <a:t>27/04/2023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8F18E-328A-7717-CC08-4083C50CE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5413"/>
            <a:ext cx="7216775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E4690-6311-9358-ECB9-A8A7119CA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5413"/>
            <a:ext cx="4811712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E71-36C5-DF4A-84F2-085EEFA43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0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6361" y="7664017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Autores: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Apellido, I.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Apellido 2, I2.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Apellido 3, I3.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Adscripción 1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Adscripción 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6360" y="12579437"/>
            <a:ext cx="3109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Contacto: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Nombre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Correo electrónico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Dirección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Teléfono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12364" y="6001963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Introducción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321056" y="6688070"/>
            <a:ext cx="7485354" cy="47892"/>
          </a:xfrm>
          <a:prstGeom prst="rect">
            <a:avLst/>
          </a:prstGeom>
          <a:solidFill>
            <a:srgbClr val="5F5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321056" y="6787059"/>
            <a:ext cx="7485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quis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just"/>
            <a:endParaRPr lang="es-E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21056" y="11052742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Metodología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321056" y="11755611"/>
            <a:ext cx="7485354" cy="47892"/>
          </a:xfrm>
          <a:prstGeom prst="rect">
            <a:avLst/>
          </a:prstGeom>
          <a:solidFill>
            <a:srgbClr val="5F5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321056" y="11862629"/>
            <a:ext cx="7485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026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5239541" y="13788314"/>
            <a:ext cx="5631000" cy="17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4857565" y="19633528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olrui\Desktop\Escrib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4506" r="3128" b="2642"/>
          <a:stretch/>
        </p:blipFill>
        <p:spPr bwMode="auto">
          <a:xfrm>
            <a:off x="9311292" y="22549838"/>
            <a:ext cx="2272158" cy="1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321056" y="16551154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Resultados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321056" y="17180327"/>
            <a:ext cx="7485354" cy="47892"/>
          </a:xfrm>
          <a:prstGeom prst="rect">
            <a:avLst/>
          </a:prstGeom>
          <a:solidFill>
            <a:srgbClr val="5F5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321056" y="17217024"/>
            <a:ext cx="7485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251675" y="15686434"/>
            <a:ext cx="562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Figura 1. Figura de metodología (centrada)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251675" y="21797822"/>
            <a:ext cx="562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Figura 3. Figura de resultados: gráfica de tarta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325038" y="23155966"/>
            <a:ext cx="7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Proseguir con la estructura del artículo según proceda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2981571" y="6659886"/>
            <a:ext cx="7485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sunt in culpa qui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just"/>
            <a:endParaRPr lang="es-E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  <a:p>
            <a:pPr algn="just"/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endParaRPr lang="es-E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2981571" y="19625394"/>
            <a:ext cx="7485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  <a:p>
            <a:pPr algn="just"/>
            <a:endParaRPr lang="es-E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2981571" y="22105822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N. Conclusiones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3073142" y="22652935"/>
            <a:ext cx="7485354" cy="47892"/>
          </a:xfrm>
          <a:prstGeom prst="rect">
            <a:avLst/>
          </a:prstGeom>
          <a:solidFill>
            <a:srgbClr val="5F5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2981571" y="22700827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Lorem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ipsum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amet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consectetur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adipisicing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sed do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eiusmod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tempor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incididunt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labore et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magna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veniam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nostrud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exercitation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ullamco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aliquip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commodo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consequat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Duis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dolor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reprehenderit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voluptate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cillum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dolore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fugiat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nulla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pariatur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Excepteur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occaecat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cupidatat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proident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culpa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deserunt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mollit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E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laborum</a:t>
            </a:r>
            <a:r>
              <a:rPr lang="es-E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just"/>
            <a:endParaRPr lang="es-E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2981571" y="10372451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2981571" y="13311115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2981571" y="16249780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2981571" y="18065534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10729" y="17052644"/>
            <a:ext cx="1908215" cy="8064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Agradecimientos (si corresponde):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Este proyecto ha sido financiado con la ayuda de…</a:t>
            </a: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F486E271-62CD-0605-BB90-BCA8F5B38321}"/>
              </a:ext>
            </a:extLst>
          </p:cNvPr>
          <p:cNvSpPr txBox="1"/>
          <p:nvPr/>
        </p:nvSpPr>
        <p:spPr>
          <a:xfrm>
            <a:off x="4304015" y="4109594"/>
            <a:ext cx="1574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1845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Título de la ponencia</a:t>
            </a:r>
            <a:endParaRPr lang="es-ES" sz="3200" b="1" dirty="0">
              <a:solidFill>
                <a:srgbClr val="18457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1DFA81C6-1584-455D-9254-44BDA994B77E}"/>
              </a:ext>
            </a:extLst>
          </p:cNvPr>
          <p:cNvSpPr/>
          <p:nvPr/>
        </p:nvSpPr>
        <p:spPr>
          <a:xfrm>
            <a:off x="2604464" y="4482803"/>
            <a:ext cx="712442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Icono ODS / </a:t>
            </a:r>
            <a:br>
              <a:rPr lang="es-ES_tradnl" sz="1100" dirty="0"/>
            </a:br>
            <a:r>
              <a:rPr lang="es-ES_tradnl" sz="1100" dirty="0"/>
              <a:t>SDG </a:t>
            </a:r>
            <a:r>
              <a:rPr lang="es-ES_tradnl" sz="1100" dirty="0" err="1"/>
              <a:t>Icon</a:t>
            </a:r>
            <a:endParaRPr lang="es-ES_tradnl" sz="1100" dirty="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9A4C0A80-334C-4AF5-B5ED-3EAD3B64E20F}"/>
              </a:ext>
            </a:extLst>
          </p:cNvPr>
          <p:cNvSpPr/>
          <p:nvPr/>
        </p:nvSpPr>
        <p:spPr>
          <a:xfrm>
            <a:off x="3395330" y="4482803"/>
            <a:ext cx="793310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Elimine si no lo necesita</a:t>
            </a:r>
          </a:p>
          <a:p>
            <a:pPr algn="ctr"/>
            <a:r>
              <a:rPr lang="es-ES_tradnl" sz="900" dirty="0"/>
              <a:t>Erase </a:t>
            </a:r>
            <a:r>
              <a:rPr lang="es-ES_tradnl" sz="900" dirty="0" err="1"/>
              <a:t>if</a:t>
            </a:r>
            <a:r>
              <a:rPr lang="es-ES_tradnl" sz="900" dirty="0"/>
              <a:t> </a:t>
            </a:r>
            <a:r>
              <a:rPr lang="es-ES_tradnl" sz="900" dirty="0" err="1"/>
              <a:t>not</a:t>
            </a:r>
            <a:r>
              <a:rPr lang="es-ES_tradnl" sz="900" dirty="0"/>
              <a:t> </a:t>
            </a:r>
            <a:r>
              <a:rPr lang="es-ES_tradnl" sz="900" dirty="0" err="1"/>
              <a:t>needed</a:t>
            </a:r>
            <a:endParaRPr lang="es-ES_tradnl" sz="900" dirty="0"/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646</Words>
  <Application>Microsoft Office PowerPoint</Application>
  <PresentationFormat>Personalizado</PresentationFormat>
  <Paragraphs>46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Tema de Office</vt:lpstr>
      <vt:lpstr>Diseño personalizado</vt:lpstr>
      <vt:lpstr>Presentación de PowerPoint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Angela Paneque De La Torre</cp:lastModifiedBy>
  <cp:revision>39</cp:revision>
  <dcterms:created xsi:type="dcterms:W3CDTF">2012-05-23T10:55:00Z</dcterms:created>
  <dcterms:modified xsi:type="dcterms:W3CDTF">2023-04-27T11:40:27Z</dcterms:modified>
</cp:coreProperties>
</file>