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Lst>
  <p:sldSz cx="21386800" cy="302768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lvl1pPr>
    <a:lvl2pPr marL="0" marR="0" indent="2086157"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lvl2pPr>
    <a:lvl3pPr marL="0" marR="0" indent="4172315"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lvl3pPr>
    <a:lvl4pPr marL="0" marR="0" indent="6258474"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lvl4pPr>
    <a:lvl5pPr marL="0" marR="0" indent="8344631"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lvl5pPr>
    <a:lvl6pPr marL="0" marR="0" indent="10430788"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lvl6pPr>
    <a:lvl7pPr marL="0" marR="0" indent="12516946"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lvl7pPr>
    <a:lvl8pPr marL="0" marR="0" indent="14603105"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lvl8pPr>
    <a:lvl9pPr marL="0" marR="0" indent="16689263"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8" name="Shape 98"/>
          <p:cNvSpPr/>
          <p:nvPr>
            <p:ph type="sldImg"/>
          </p:nvPr>
        </p:nvSpPr>
        <p:spPr>
          <a:xfrm>
            <a:off x="1143000" y="685800"/>
            <a:ext cx="4572000" cy="3429000"/>
          </a:xfrm>
          <a:prstGeom prst="rect">
            <a:avLst/>
          </a:prstGeom>
        </p:spPr>
        <p:txBody>
          <a:bodyPr/>
          <a:lstStyle/>
          <a:p>
            <a:pPr/>
          </a:p>
        </p:txBody>
      </p:sp>
      <p:sp>
        <p:nvSpPr>
          <p:cNvPr id="99" name="Shape 9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ólo el título">
    <p:spTree>
      <p:nvGrpSpPr>
        <p:cNvPr id="1" name=""/>
        <p:cNvGrpSpPr/>
        <p:nvPr/>
      </p:nvGrpSpPr>
      <p:grpSpPr>
        <a:xfrm>
          <a:off x="0" y="0"/>
          <a:ext cx="0" cy="0"/>
          <a:chOff x="0" y="0"/>
          <a:chExt cx="0" cy="0"/>
        </a:xfrm>
      </p:grpSpPr>
      <p:sp>
        <p:nvSpPr>
          <p:cNvPr id="11"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magen con título">
    <p:spTree>
      <p:nvGrpSpPr>
        <p:cNvPr id="1" name=""/>
        <p:cNvGrpSpPr/>
        <p:nvPr/>
      </p:nvGrpSpPr>
      <p:grpSpPr>
        <a:xfrm>
          <a:off x="0" y="0"/>
          <a:ext cx="0" cy="0"/>
          <a:chOff x="0" y="0"/>
          <a:chExt cx="0" cy="0"/>
        </a:xfrm>
      </p:grpSpPr>
      <p:sp>
        <p:nvSpPr>
          <p:cNvPr id="89" name="Texto del título"/>
          <p:cNvSpPr txBox="1"/>
          <p:nvPr>
            <p:ph type="title"/>
          </p:nvPr>
        </p:nvSpPr>
        <p:spPr>
          <a:xfrm>
            <a:off x="1473200" y="2019300"/>
            <a:ext cx="6897689" cy="7064375"/>
          </a:xfrm>
          <a:prstGeom prst="rect">
            <a:avLst/>
          </a:prstGeom>
        </p:spPr>
        <p:txBody>
          <a:bodyPr lIns="45719" tIns="45719" rIns="45719" bIns="45719" anchor="b"/>
          <a:lstStyle>
            <a:lvl1pPr algn="l" defTabSz="914400">
              <a:lnSpc>
                <a:spcPct val="90000"/>
              </a:lnSpc>
              <a:defRPr sz="3200">
                <a:latin typeface="Calibri Light"/>
                <a:ea typeface="Calibri Light"/>
                <a:cs typeface="Calibri Light"/>
                <a:sym typeface="Calibri Light"/>
              </a:defRPr>
            </a:lvl1pPr>
          </a:lstStyle>
          <a:p>
            <a:pPr/>
            <a:r>
              <a:t>Texto del título</a:t>
            </a:r>
          </a:p>
        </p:txBody>
      </p:sp>
      <p:sp>
        <p:nvSpPr>
          <p:cNvPr id="90" name="Marcador de posición de imagen 2"/>
          <p:cNvSpPr/>
          <p:nvPr>
            <p:ph type="pic" sz="half" idx="21"/>
          </p:nvPr>
        </p:nvSpPr>
        <p:spPr>
          <a:xfrm>
            <a:off x="9091613" y="4359275"/>
            <a:ext cx="10828337" cy="21518563"/>
          </a:xfrm>
          <a:prstGeom prst="rect">
            <a:avLst/>
          </a:prstGeom>
        </p:spPr>
        <p:txBody>
          <a:bodyPr lIns="91439" tIns="45719" rIns="91439" bIns="45719">
            <a:noAutofit/>
          </a:bodyPr>
          <a:lstStyle/>
          <a:p>
            <a:pPr/>
          </a:p>
        </p:txBody>
      </p:sp>
      <p:sp>
        <p:nvSpPr>
          <p:cNvPr id="91" name="Nivel de texto 1…"/>
          <p:cNvSpPr txBox="1"/>
          <p:nvPr>
            <p:ph type="body" sz="quarter" idx="1"/>
          </p:nvPr>
        </p:nvSpPr>
        <p:spPr>
          <a:xfrm>
            <a:off x="1473200" y="9083675"/>
            <a:ext cx="6897689" cy="16829088"/>
          </a:xfrm>
          <a:prstGeom prst="rect">
            <a:avLst/>
          </a:prstGeom>
        </p:spPr>
        <p:txBody>
          <a:bodyPr lIns="45719" tIns="45719" rIns="45719" bIns="45719"/>
          <a:lstStyle>
            <a:lvl1pPr marL="0" indent="0" defTabSz="914400">
              <a:lnSpc>
                <a:spcPct val="90000"/>
              </a:lnSpc>
              <a:spcBef>
                <a:spcPts val="1000"/>
              </a:spcBef>
              <a:buSzTx/>
              <a:buFontTx/>
              <a:buNone/>
              <a:defRPr sz="1600"/>
            </a:lvl1pPr>
            <a:lvl2pPr marL="0" indent="457200" defTabSz="914400">
              <a:lnSpc>
                <a:spcPct val="90000"/>
              </a:lnSpc>
              <a:spcBef>
                <a:spcPts val="1000"/>
              </a:spcBef>
              <a:buSzTx/>
              <a:buFontTx/>
              <a:buNone/>
              <a:defRPr sz="1600"/>
            </a:lvl2pPr>
            <a:lvl3pPr marL="0" indent="914400" defTabSz="914400">
              <a:lnSpc>
                <a:spcPct val="90000"/>
              </a:lnSpc>
              <a:spcBef>
                <a:spcPts val="1000"/>
              </a:spcBef>
              <a:buSzTx/>
              <a:buFontTx/>
              <a:buNone/>
              <a:defRPr sz="1600"/>
            </a:lvl3pPr>
            <a:lvl4pPr marL="0" indent="1371600" defTabSz="914400">
              <a:lnSpc>
                <a:spcPct val="90000"/>
              </a:lnSpc>
              <a:spcBef>
                <a:spcPts val="1000"/>
              </a:spcBef>
              <a:buSzTx/>
              <a:buFontTx/>
              <a:buNone/>
              <a:defRPr sz="1600"/>
            </a:lvl4pPr>
            <a:lvl5pPr marL="0" indent="1828800" defTabSz="914400">
              <a:lnSpc>
                <a:spcPct val="90000"/>
              </a:lnSpc>
              <a:spcBef>
                <a:spcPts val="1000"/>
              </a:spcBef>
              <a:buSzTx/>
              <a:buFontTx/>
              <a:buNone/>
              <a:defRPr sz="1600"/>
            </a:lvl5pPr>
          </a:lstStyle>
          <a:p>
            <a:pPr/>
            <a:r>
              <a:t>Nivel de texto 1</a:t>
            </a:r>
          </a:p>
          <a:p>
            <a:pPr lvl="1"/>
            <a:r>
              <a:t>Nivel de texto 2</a:t>
            </a:r>
          </a:p>
          <a:p>
            <a:pPr lvl="2"/>
            <a:r>
              <a:t>Nivel de texto 3</a:t>
            </a:r>
          </a:p>
          <a:p>
            <a:pPr lvl="3"/>
            <a:r>
              <a:t>Nivel de texto 4</a:t>
            </a:r>
          </a:p>
          <a:p>
            <a:pPr lvl="4"/>
            <a:r>
              <a:t>Nivel de texto 5</a:t>
            </a:r>
          </a:p>
        </p:txBody>
      </p:sp>
      <p:sp>
        <p:nvSpPr>
          <p:cNvPr id="92" name="Número de diapositiva"/>
          <p:cNvSpPr txBox="1"/>
          <p:nvPr>
            <p:ph type="sldNum" sz="quarter" idx="2"/>
          </p:nvPr>
        </p:nvSpPr>
        <p:spPr>
          <a:xfrm>
            <a:off x="19658151" y="28746916"/>
            <a:ext cx="258624" cy="248306"/>
          </a:xfrm>
          <a:prstGeom prst="rect">
            <a:avLst/>
          </a:prstGeom>
        </p:spPr>
        <p:txBody>
          <a:bodyPr lIns="45719" tIns="45719" rIns="45719" bIns="45719"/>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iapositiva de título">
    <p:spTree>
      <p:nvGrpSpPr>
        <p:cNvPr id="1" name=""/>
        <p:cNvGrpSpPr/>
        <p:nvPr/>
      </p:nvGrpSpPr>
      <p:grpSpPr>
        <a:xfrm>
          <a:off x="0" y="0"/>
          <a:ext cx="0" cy="0"/>
          <a:chOff x="0" y="0"/>
          <a:chExt cx="0" cy="0"/>
        </a:xfrm>
      </p:grpSpPr>
      <p:sp>
        <p:nvSpPr>
          <p:cNvPr id="18" name="Texto del título"/>
          <p:cNvSpPr txBox="1"/>
          <p:nvPr>
            <p:ph type="title"/>
          </p:nvPr>
        </p:nvSpPr>
        <p:spPr>
          <a:xfrm>
            <a:off x="2673350" y="4956175"/>
            <a:ext cx="16040100" cy="10541000"/>
          </a:xfrm>
          <a:prstGeom prst="rect">
            <a:avLst/>
          </a:prstGeom>
        </p:spPr>
        <p:txBody>
          <a:bodyPr lIns="45719" tIns="45719" rIns="45719" bIns="45719" anchor="b"/>
          <a:lstStyle>
            <a:lvl1pPr defTabSz="914400">
              <a:lnSpc>
                <a:spcPct val="90000"/>
              </a:lnSpc>
              <a:defRPr sz="6000">
                <a:latin typeface="Calibri Light"/>
                <a:ea typeface="Calibri Light"/>
                <a:cs typeface="Calibri Light"/>
                <a:sym typeface="Calibri Light"/>
              </a:defRPr>
            </a:lvl1pPr>
          </a:lstStyle>
          <a:p>
            <a:pPr/>
            <a:r>
              <a:t>Texto del título</a:t>
            </a:r>
          </a:p>
        </p:txBody>
      </p:sp>
      <p:sp>
        <p:nvSpPr>
          <p:cNvPr id="19" name="Nivel de texto 1…"/>
          <p:cNvSpPr txBox="1"/>
          <p:nvPr>
            <p:ph type="body" sz="quarter" idx="1"/>
          </p:nvPr>
        </p:nvSpPr>
        <p:spPr>
          <a:xfrm>
            <a:off x="2673350" y="15903575"/>
            <a:ext cx="16040100" cy="7310439"/>
          </a:xfrm>
          <a:prstGeom prst="rect">
            <a:avLst/>
          </a:prstGeom>
        </p:spPr>
        <p:txBody>
          <a:bodyPr lIns="45719" tIns="45719" rIns="45719" bIns="45719"/>
          <a:lstStyle>
            <a:lvl1pPr marL="0" indent="0" algn="ctr" defTabSz="914400">
              <a:lnSpc>
                <a:spcPct val="90000"/>
              </a:lnSpc>
              <a:spcBef>
                <a:spcPts val="1000"/>
              </a:spcBef>
              <a:buSzTx/>
              <a:buFontTx/>
              <a:buNone/>
              <a:defRPr sz="2400"/>
            </a:lvl1pPr>
            <a:lvl2pPr marL="0" indent="457200" algn="ctr" defTabSz="914400">
              <a:lnSpc>
                <a:spcPct val="90000"/>
              </a:lnSpc>
              <a:spcBef>
                <a:spcPts val="1000"/>
              </a:spcBef>
              <a:buSzTx/>
              <a:buFontTx/>
              <a:buNone/>
              <a:defRPr sz="2400"/>
            </a:lvl2pPr>
            <a:lvl3pPr marL="0" indent="914400" algn="ctr" defTabSz="914400">
              <a:lnSpc>
                <a:spcPct val="90000"/>
              </a:lnSpc>
              <a:spcBef>
                <a:spcPts val="1000"/>
              </a:spcBef>
              <a:buSzTx/>
              <a:buFontTx/>
              <a:buNone/>
              <a:defRPr sz="2400"/>
            </a:lvl3pPr>
            <a:lvl4pPr marL="0" indent="1371600" algn="ctr" defTabSz="914400">
              <a:lnSpc>
                <a:spcPct val="90000"/>
              </a:lnSpc>
              <a:spcBef>
                <a:spcPts val="1000"/>
              </a:spcBef>
              <a:buSzTx/>
              <a:buFontTx/>
              <a:buNone/>
              <a:defRPr sz="2400"/>
            </a:lvl4pPr>
            <a:lvl5pPr marL="0" indent="1828800" algn="ctr" defTabSz="914400">
              <a:lnSpc>
                <a:spcPct val="90000"/>
              </a:lnSpc>
              <a:spcBef>
                <a:spcPts val="1000"/>
              </a:spcBef>
              <a:buSzTx/>
              <a:buFontTx/>
              <a:buNone/>
              <a:defRPr sz="2400"/>
            </a:lvl5pPr>
          </a:lstStyle>
          <a:p>
            <a:pPr/>
            <a:r>
              <a:t>Nivel de texto 1</a:t>
            </a:r>
          </a:p>
          <a:p>
            <a:pPr lvl="1"/>
            <a:r>
              <a:t>Nivel de texto 2</a:t>
            </a:r>
          </a:p>
          <a:p>
            <a:pPr lvl="2"/>
            <a:r>
              <a:t>Nivel de texto 3</a:t>
            </a:r>
          </a:p>
          <a:p>
            <a:pPr lvl="3"/>
            <a:r>
              <a:t>Nivel de texto 4</a:t>
            </a:r>
          </a:p>
          <a:p>
            <a:pPr lvl="4"/>
            <a:r>
              <a:t>Nivel de texto 5</a:t>
            </a:r>
          </a:p>
        </p:txBody>
      </p:sp>
      <p:sp>
        <p:nvSpPr>
          <p:cNvPr id="20" name="Número de diapositiva"/>
          <p:cNvSpPr txBox="1"/>
          <p:nvPr>
            <p:ph type="sldNum" sz="quarter" idx="2"/>
          </p:nvPr>
        </p:nvSpPr>
        <p:spPr>
          <a:xfrm>
            <a:off x="19658151" y="28746916"/>
            <a:ext cx="258624" cy="248306"/>
          </a:xfrm>
          <a:prstGeom prst="rect">
            <a:avLst/>
          </a:prstGeom>
        </p:spPr>
        <p:txBody>
          <a:bodyPr lIns="45719" tIns="45719" rIns="45719" bIns="45719"/>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ítulo y objetos">
    <p:spTree>
      <p:nvGrpSpPr>
        <p:cNvPr id="1" name=""/>
        <p:cNvGrpSpPr/>
        <p:nvPr/>
      </p:nvGrpSpPr>
      <p:grpSpPr>
        <a:xfrm>
          <a:off x="0" y="0"/>
          <a:ext cx="0" cy="0"/>
          <a:chOff x="0" y="0"/>
          <a:chExt cx="0" cy="0"/>
        </a:xfrm>
      </p:grpSpPr>
      <p:sp>
        <p:nvSpPr>
          <p:cNvPr id="27" name="Texto del título"/>
          <p:cNvSpPr txBox="1"/>
          <p:nvPr>
            <p:ph type="title"/>
          </p:nvPr>
        </p:nvSpPr>
        <p:spPr>
          <a:xfrm>
            <a:off x="1470025" y="1612900"/>
            <a:ext cx="18446750" cy="5851525"/>
          </a:xfrm>
          <a:prstGeom prst="rect">
            <a:avLst/>
          </a:prstGeom>
        </p:spPr>
        <p:txBody>
          <a:bodyPr lIns="45719" tIns="45719" rIns="45719" bIns="45719"/>
          <a:lstStyle>
            <a:lvl1pPr algn="l" defTabSz="914400">
              <a:lnSpc>
                <a:spcPct val="90000"/>
              </a:lnSpc>
              <a:defRPr sz="4400">
                <a:latin typeface="Calibri Light"/>
                <a:ea typeface="Calibri Light"/>
                <a:cs typeface="Calibri Light"/>
                <a:sym typeface="Calibri Light"/>
              </a:defRPr>
            </a:lvl1pPr>
          </a:lstStyle>
          <a:p>
            <a:pPr/>
            <a:r>
              <a:t>Texto del título</a:t>
            </a:r>
          </a:p>
        </p:txBody>
      </p:sp>
      <p:sp>
        <p:nvSpPr>
          <p:cNvPr id="28" name="Nivel de texto 1…"/>
          <p:cNvSpPr txBox="1"/>
          <p:nvPr>
            <p:ph type="body" idx="1"/>
          </p:nvPr>
        </p:nvSpPr>
        <p:spPr>
          <a:xfrm>
            <a:off x="1470025" y="8061325"/>
            <a:ext cx="18446750" cy="19211925"/>
          </a:xfrm>
          <a:prstGeom prst="rect">
            <a:avLst/>
          </a:prstGeom>
        </p:spPr>
        <p:txBody>
          <a:bodyPr lIns="45719" tIns="45719" rIns="45719" bIns="45719"/>
          <a:lstStyle>
            <a:lvl1pPr marL="228600" indent="-228600" defTabSz="914400">
              <a:lnSpc>
                <a:spcPct val="90000"/>
              </a:lnSpc>
              <a:spcBef>
                <a:spcPts val="1000"/>
              </a:spcBef>
              <a:defRPr sz="2800"/>
            </a:lvl1pPr>
            <a:lvl2pPr marL="723900" indent="-266700" defTabSz="914400">
              <a:lnSpc>
                <a:spcPct val="90000"/>
              </a:lnSpc>
              <a:spcBef>
                <a:spcPts val="1000"/>
              </a:spcBef>
              <a:buChar char="•"/>
              <a:defRPr sz="2800"/>
            </a:lvl2pPr>
            <a:lvl3pPr marL="1234439" indent="-320039" defTabSz="914400">
              <a:lnSpc>
                <a:spcPct val="90000"/>
              </a:lnSpc>
              <a:spcBef>
                <a:spcPts val="1000"/>
              </a:spcBef>
              <a:defRPr sz="2800"/>
            </a:lvl3pPr>
            <a:lvl4pPr marL="1727200" indent="-355600" defTabSz="914400">
              <a:lnSpc>
                <a:spcPct val="90000"/>
              </a:lnSpc>
              <a:spcBef>
                <a:spcPts val="1000"/>
              </a:spcBef>
              <a:buChar char="•"/>
              <a:defRPr sz="2800"/>
            </a:lvl4pPr>
            <a:lvl5pPr marL="2184400" indent="-355600" defTabSz="914400">
              <a:lnSpc>
                <a:spcPct val="90000"/>
              </a:lnSpc>
              <a:spcBef>
                <a:spcPts val="1000"/>
              </a:spcBef>
              <a:buChar char="•"/>
              <a:defRPr sz="2800"/>
            </a:lvl5pPr>
          </a:lstStyle>
          <a:p>
            <a:pPr/>
            <a:r>
              <a:t>Nivel de texto 1</a:t>
            </a:r>
          </a:p>
          <a:p>
            <a:pPr lvl="1"/>
            <a:r>
              <a:t>Nivel de texto 2</a:t>
            </a:r>
          </a:p>
          <a:p>
            <a:pPr lvl="2"/>
            <a:r>
              <a:t>Nivel de texto 3</a:t>
            </a:r>
          </a:p>
          <a:p>
            <a:pPr lvl="3"/>
            <a:r>
              <a:t>Nivel de texto 4</a:t>
            </a:r>
          </a:p>
          <a:p>
            <a:pPr lvl="4"/>
            <a:r>
              <a:t>Nivel de texto 5</a:t>
            </a:r>
          </a:p>
        </p:txBody>
      </p:sp>
      <p:sp>
        <p:nvSpPr>
          <p:cNvPr id="29" name="Número de diapositiva"/>
          <p:cNvSpPr txBox="1"/>
          <p:nvPr>
            <p:ph type="sldNum" sz="quarter" idx="2"/>
          </p:nvPr>
        </p:nvSpPr>
        <p:spPr>
          <a:xfrm>
            <a:off x="19658151" y="28746916"/>
            <a:ext cx="258624" cy="248306"/>
          </a:xfrm>
          <a:prstGeom prst="rect">
            <a:avLst/>
          </a:prstGeom>
        </p:spPr>
        <p:txBody>
          <a:bodyPr lIns="45719" tIns="45719" rIns="45719" bIns="45719"/>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Encabezado de sección">
    <p:spTree>
      <p:nvGrpSpPr>
        <p:cNvPr id="1" name=""/>
        <p:cNvGrpSpPr/>
        <p:nvPr/>
      </p:nvGrpSpPr>
      <p:grpSpPr>
        <a:xfrm>
          <a:off x="0" y="0"/>
          <a:ext cx="0" cy="0"/>
          <a:chOff x="0" y="0"/>
          <a:chExt cx="0" cy="0"/>
        </a:xfrm>
      </p:grpSpPr>
      <p:sp>
        <p:nvSpPr>
          <p:cNvPr id="36" name="Texto del título"/>
          <p:cNvSpPr txBox="1"/>
          <p:nvPr>
            <p:ph type="title"/>
          </p:nvPr>
        </p:nvSpPr>
        <p:spPr>
          <a:xfrm>
            <a:off x="1458912" y="7548563"/>
            <a:ext cx="18446751" cy="12596812"/>
          </a:xfrm>
          <a:prstGeom prst="rect">
            <a:avLst/>
          </a:prstGeom>
        </p:spPr>
        <p:txBody>
          <a:bodyPr lIns="45719" tIns="45719" rIns="45719" bIns="45719" anchor="b"/>
          <a:lstStyle>
            <a:lvl1pPr algn="l" defTabSz="914400">
              <a:lnSpc>
                <a:spcPct val="90000"/>
              </a:lnSpc>
              <a:defRPr sz="6000">
                <a:latin typeface="Calibri Light"/>
                <a:ea typeface="Calibri Light"/>
                <a:cs typeface="Calibri Light"/>
                <a:sym typeface="Calibri Light"/>
              </a:defRPr>
            </a:lvl1pPr>
          </a:lstStyle>
          <a:p>
            <a:pPr/>
            <a:r>
              <a:t>Texto del título</a:t>
            </a:r>
          </a:p>
        </p:txBody>
      </p:sp>
      <p:sp>
        <p:nvSpPr>
          <p:cNvPr id="37" name="Nivel de texto 1…"/>
          <p:cNvSpPr txBox="1"/>
          <p:nvPr>
            <p:ph type="body" sz="quarter" idx="1"/>
          </p:nvPr>
        </p:nvSpPr>
        <p:spPr>
          <a:xfrm>
            <a:off x="1458912" y="20264437"/>
            <a:ext cx="18446751" cy="6623051"/>
          </a:xfrm>
          <a:prstGeom prst="rect">
            <a:avLst/>
          </a:prstGeom>
        </p:spPr>
        <p:txBody>
          <a:bodyPr lIns="45719" tIns="45719" rIns="45719" bIns="45719"/>
          <a:lstStyle>
            <a:lvl1pPr marL="0" indent="0" defTabSz="914400">
              <a:lnSpc>
                <a:spcPct val="90000"/>
              </a:lnSpc>
              <a:spcBef>
                <a:spcPts val="1000"/>
              </a:spcBef>
              <a:buSzTx/>
              <a:buFontTx/>
              <a:buNone/>
              <a:defRPr sz="2400">
                <a:solidFill>
                  <a:srgbClr val="888888"/>
                </a:solidFill>
              </a:defRPr>
            </a:lvl1pPr>
            <a:lvl2pPr marL="0" indent="457200" defTabSz="914400">
              <a:lnSpc>
                <a:spcPct val="90000"/>
              </a:lnSpc>
              <a:spcBef>
                <a:spcPts val="1000"/>
              </a:spcBef>
              <a:buSzTx/>
              <a:buFontTx/>
              <a:buNone/>
              <a:defRPr sz="2400">
                <a:solidFill>
                  <a:srgbClr val="888888"/>
                </a:solidFill>
              </a:defRPr>
            </a:lvl2pPr>
            <a:lvl3pPr marL="0" indent="914400" defTabSz="914400">
              <a:lnSpc>
                <a:spcPct val="90000"/>
              </a:lnSpc>
              <a:spcBef>
                <a:spcPts val="1000"/>
              </a:spcBef>
              <a:buSzTx/>
              <a:buFontTx/>
              <a:buNone/>
              <a:defRPr sz="2400">
                <a:solidFill>
                  <a:srgbClr val="888888"/>
                </a:solidFill>
              </a:defRPr>
            </a:lvl3pPr>
            <a:lvl4pPr marL="0" indent="1371600" defTabSz="914400">
              <a:lnSpc>
                <a:spcPct val="90000"/>
              </a:lnSpc>
              <a:spcBef>
                <a:spcPts val="1000"/>
              </a:spcBef>
              <a:buSzTx/>
              <a:buFontTx/>
              <a:buNone/>
              <a:defRPr sz="2400">
                <a:solidFill>
                  <a:srgbClr val="888888"/>
                </a:solidFill>
              </a:defRPr>
            </a:lvl4pPr>
            <a:lvl5pPr marL="0" indent="1828800" defTabSz="914400">
              <a:lnSpc>
                <a:spcPct val="90000"/>
              </a:lnSpc>
              <a:spcBef>
                <a:spcPts val="1000"/>
              </a:spcBef>
              <a:buSzTx/>
              <a:buFontTx/>
              <a:buNone/>
              <a:defRPr sz="2400">
                <a:solidFill>
                  <a:srgbClr val="888888"/>
                </a:solidFill>
              </a:defRPr>
            </a:lvl5pPr>
          </a:lstStyle>
          <a:p>
            <a:pPr/>
            <a:r>
              <a:t>Nivel de texto 1</a:t>
            </a:r>
          </a:p>
          <a:p>
            <a:pPr lvl="1"/>
            <a:r>
              <a:t>Nivel de texto 2</a:t>
            </a:r>
          </a:p>
          <a:p>
            <a:pPr lvl="2"/>
            <a:r>
              <a:t>Nivel de texto 3</a:t>
            </a:r>
          </a:p>
          <a:p>
            <a:pPr lvl="3"/>
            <a:r>
              <a:t>Nivel de texto 4</a:t>
            </a:r>
          </a:p>
          <a:p>
            <a:pPr lvl="4"/>
            <a:r>
              <a:t>Nivel de texto 5</a:t>
            </a:r>
          </a:p>
        </p:txBody>
      </p:sp>
      <p:sp>
        <p:nvSpPr>
          <p:cNvPr id="38" name="Número de diapositiva"/>
          <p:cNvSpPr txBox="1"/>
          <p:nvPr>
            <p:ph type="sldNum" sz="quarter" idx="2"/>
          </p:nvPr>
        </p:nvSpPr>
        <p:spPr>
          <a:xfrm>
            <a:off x="19658151" y="28746916"/>
            <a:ext cx="258624" cy="248306"/>
          </a:xfrm>
          <a:prstGeom prst="rect">
            <a:avLst/>
          </a:prstGeom>
        </p:spPr>
        <p:txBody>
          <a:bodyPr lIns="45719" tIns="45719" rIns="45719" bIns="45719"/>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os objetos">
    <p:spTree>
      <p:nvGrpSpPr>
        <p:cNvPr id="1" name=""/>
        <p:cNvGrpSpPr/>
        <p:nvPr/>
      </p:nvGrpSpPr>
      <p:grpSpPr>
        <a:xfrm>
          <a:off x="0" y="0"/>
          <a:ext cx="0" cy="0"/>
          <a:chOff x="0" y="0"/>
          <a:chExt cx="0" cy="0"/>
        </a:xfrm>
      </p:grpSpPr>
      <p:sp>
        <p:nvSpPr>
          <p:cNvPr id="45" name="Texto del título"/>
          <p:cNvSpPr txBox="1"/>
          <p:nvPr>
            <p:ph type="title"/>
          </p:nvPr>
        </p:nvSpPr>
        <p:spPr>
          <a:xfrm>
            <a:off x="1470025" y="1612900"/>
            <a:ext cx="18446750" cy="5851525"/>
          </a:xfrm>
          <a:prstGeom prst="rect">
            <a:avLst/>
          </a:prstGeom>
        </p:spPr>
        <p:txBody>
          <a:bodyPr lIns="45719" tIns="45719" rIns="45719" bIns="45719"/>
          <a:lstStyle>
            <a:lvl1pPr algn="l" defTabSz="914400">
              <a:lnSpc>
                <a:spcPct val="90000"/>
              </a:lnSpc>
              <a:defRPr sz="4400">
                <a:latin typeface="Calibri Light"/>
                <a:ea typeface="Calibri Light"/>
                <a:cs typeface="Calibri Light"/>
                <a:sym typeface="Calibri Light"/>
              </a:defRPr>
            </a:lvl1pPr>
          </a:lstStyle>
          <a:p>
            <a:pPr/>
            <a:r>
              <a:t>Texto del título</a:t>
            </a:r>
          </a:p>
        </p:txBody>
      </p:sp>
      <p:sp>
        <p:nvSpPr>
          <p:cNvPr id="46" name="Nivel de texto 1…"/>
          <p:cNvSpPr txBox="1"/>
          <p:nvPr>
            <p:ph type="body" sz="half" idx="1"/>
          </p:nvPr>
        </p:nvSpPr>
        <p:spPr>
          <a:xfrm>
            <a:off x="1470025" y="8061325"/>
            <a:ext cx="9147175" cy="19211925"/>
          </a:xfrm>
          <a:prstGeom prst="rect">
            <a:avLst/>
          </a:prstGeom>
        </p:spPr>
        <p:txBody>
          <a:bodyPr lIns="45719" tIns="45719" rIns="45719" bIns="45719"/>
          <a:lstStyle>
            <a:lvl1pPr marL="228600" indent="-228600" defTabSz="914400">
              <a:lnSpc>
                <a:spcPct val="90000"/>
              </a:lnSpc>
              <a:spcBef>
                <a:spcPts val="1000"/>
              </a:spcBef>
              <a:defRPr sz="2800"/>
            </a:lvl1pPr>
            <a:lvl2pPr marL="723900" indent="-266700" defTabSz="914400">
              <a:lnSpc>
                <a:spcPct val="90000"/>
              </a:lnSpc>
              <a:spcBef>
                <a:spcPts val="1000"/>
              </a:spcBef>
              <a:buChar char="•"/>
              <a:defRPr sz="2800"/>
            </a:lvl2pPr>
            <a:lvl3pPr marL="1234439" indent="-320039" defTabSz="914400">
              <a:lnSpc>
                <a:spcPct val="90000"/>
              </a:lnSpc>
              <a:spcBef>
                <a:spcPts val="1000"/>
              </a:spcBef>
              <a:defRPr sz="2800"/>
            </a:lvl3pPr>
            <a:lvl4pPr marL="1727200" indent="-355600" defTabSz="914400">
              <a:lnSpc>
                <a:spcPct val="90000"/>
              </a:lnSpc>
              <a:spcBef>
                <a:spcPts val="1000"/>
              </a:spcBef>
              <a:buChar char="•"/>
              <a:defRPr sz="2800"/>
            </a:lvl4pPr>
            <a:lvl5pPr marL="2184400" indent="-355600" defTabSz="914400">
              <a:lnSpc>
                <a:spcPct val="90000"/>
              </a:lnSpc>
              <a:spcBef>
                <a:spcPts val="1000"/>
              </a:spcBef>
              <a:buChar char="•"/>
              <a:defRPr sz="2800"/>
            </a:lvl5pPr>
          </a:lstStyle>
          <a:p>
            <a:pPr/>
            <a:r>
              <a:t>Nivel de texto 1</a:t>
            </a:r>
          </a:p>
          <a:p>
            <a:pPr lvl="1"/>
            <a:r>
              <a:t>Nivel de texto 2</a:t>
            </a:r>
          </a:p>
          <a:p>
            <a:pPr lvl="2"/>
            <a:r>
              <a:t>Nivel de texto 3</a:t>
            </a:r>
          </a:p>
          <a:p>
            <a:pPr lvl="3"/>
            <a:r>
              <a:t>Nivel de texto 4</a:t>
            </a:r>
          </a:p>
          <a:p>
            <a:pPr lvl="4"/>
            <a:r>
              <a:t>Nivel de texto 5</a:t>
            </a:r>
          </a:p>
        </p:txBody>
      </p:sp>
      <p:sp>
        <p:nvSpPr>
          <p:cNvPr id="47" name="Número de diapositiva"/>
          <p:cNvSpPr txBox="1"/>
          <p:nvPr>
            <p:ph type="sldNum" sz="quarter" idx="2"/>
          </p:nvPr>
        </p:nvSpPr>
        <p:spPr>
          <a:xfrm>
            <a:off x="19658151" y="28746916"/>
            <a:ext cx="258624" cy="248306"/>
          </a:xfrm>
          <a:prstGeom prst="rect">
            <a:avLst/>
          </a:prstGeom>
        </p:spPr>
        <p:txBody>
          <a:bodyPr lIns="45719" tIns="45719" rIns="45719" bIns="45719"/>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ación">
    <p:spTree>
      <p:nvGrpSpPr>
        <p:cNvPr id="1" name=""/>
        <p:cNvGrpSpPr/>
        <p:nvPr/>
      </p:nvGrpSpPr>
      <p:grpSpPr>
        <a:xfrm>
          <a:off x="0" y="0"/>
          <a:ext cx="0" cy="0"/>
          <a:chOff x="0" y="0"/>
          <a:chExt cx="0" cy="0"/>
        </a:xfrm>
      </p:grpSpPr>
      <p:sp>
        <p:nvSpPr>
          <p:cNvPr id="54" name="Texto del título"/>
          <p:cNvSpPr txBox="1"/>
          <p:nvPr>
            <p:ph type="title"/>
          </p:nvPr>
        </p:nvSpPr>
        <p:spPr>
          <a:xfrm>
            <a:off x="1473200" y="1612900"/>
            <a:ext cx="18446750" cy="5851525"/>
          </a:xfrm>
          <a:prstGeom prst="rect">
            <a:avLst/>
          </a:prstGeom>
        </p:spPr>
        <p:txBody>
          <a:bodyPr lIns="45719" tIns="45719" rIns="45719" bIns="45719"/>
          <a:lstStyle>
            <a:lvl1pPr algn="l" defTabSz="914400">
              <a:lnSpc>
                <a:spcPct val="90000"/>
              </a:lnSpc>
              <a:defRPr sz="4400">
                <a:latin typeface="Calibri Light"/>
                <a:ea typeface="Calibri Light"/>
                <a:cs typeface="Calibri Light"/>
                <a:sym typeface="Calibri Light"/>
              </a:defRPr>
            </a:lvl1pPr>
          </a:lstStyle>
          <a:p>
            <a:pPr/>
            <a:r>
              <a:t>Texto del título</a:t>
            </a:r>
          </a:p>
        </p:txBody>
      </p:sp>
      <p:sp>
        <p:nvSpPr>
          <p:cNvPr id="55" name="Nivel de texto 1…"/>
          <p:cNvSpPr txBox="1"/>
          <p:nvPr>
            <p:ph type="body" sz="quarter" idx="1"/>
          </p:nvPr>
        </p:nvSpPr>
        <p:spPr>
          <a:xfrm>
            <a:off x="1473200" y="7423150"/>
            <a:ext cx="9047164" cy="3636963"/>
          </a:xfrm>
          <a:prstGeom prst="rect">
            <a:avLst/>
          </a:prstGeom>
        </p:spPr>
        <p:txBody>
          <a:bodyPr lIns="45719" tIns="45719" rIns="45719" bIns="45719" anchor="b"/>
          <a:lstStyle>
            <a:lvl1pPr marL="0" indent="0" defTabSz="914400">
              <a:lnSpc>
                <a:spcPct val="90000"/>
              </a:lnSpc>
              <a:spcBef>
                <a:spcPts val="1000"/>
              </a:spcBef>
              <a:buSzTx/>
              <a:buFontTx/>
              <a:buNone/>
              <a:defRPr b="1" sz="2400"/>
            </a:lvl1pPr>
            <a:lvl2pPr marL="0" indent="457200" defTabSz="914400">
              <a:lnSpc>
                <a:spcPct val="90000"/>
              </a:lnSpc>
              <a:spcBef>
                <a:spcPts val="1000"/>
              </a:spcBef>
              <a:buSzTx/>
              <a:buFontTx/>
              <a:buNone/>
              <a:defRPr b="1" sz="2400"/>
            </a:lvl2pPr>
            <a:lvl3pPr marL="0" indent="914400" defTabSz="914400">
              <a:lnSpc>
                <a:spcPct val="90000"/>
              </a:lnSpc>
              <a:spcBef>
                <a:spcPts val="1000"/>
              </a:spcBef>
              <a:buSzTx/>
              <a:buFontTx/>
              <a:buNone/>
              <a:defRPr b="1" sz="2400"/>
            </a:lvl3pPr>
            <a:lvl4pPr marL="0" indent="1371600" defTabSz="914400">
              <a:lnSpc>
                <a:spcPct val="90000"/>
              </a:lnSpc>
              <a:spcBef>
                <a:spcPts val="1000"/>
              </a:spcBef>
              <a:buSzTx/>
              <a:buFontTx/>
              <a:buNone/>
              <a:defRPr b="1" sz="2400"/>
            </a:lvl4pPr>
            <a:lvl5pPr marL="0" indent="1828800" defTabSz="914400">
              <a:lnSpc>
                <a:spcPct val="90000"/>
              </a:lnSpc>
              <a:spcBef>
                <a:spcPts val="1000"/>
              </a:spcBef>
              <a:buSzTx/>
              <a:buFontTx/>
              <a:buNone/>
              <a:defRPr b="1" sz="2400"/>
            </a:lvl5pPr>
          </a:lstStyle>
          <a:p>
            <a:pPr/>
            <a:r>
              <a:t>Nivel de texto 1</a:t>
            </a:r>
          </a:p>
          <a:p>
            <a:pPr lvl="1"/>
            <a:r>
              <a:t>Nivel de texto 2</a:t>
            </a:r>
          </a:p>
          <a:p>
            <a:pPr lvl="2"/>
            <a:r>
              <a:t>Nivel de texto 3</a:t>
            </a:r>
          </a:p>
          <a:p>
            <a:pPr lvl="3"/>
            <a:r>
              <a:t>Nivel de texto 4</a:t>
            </a:r>
          </a:p>
          <a:p>
            <a:pPr lvl="4"/>
            <a:r>
              <a:t>Nivel de texto 5</a:t>
            </a:r>
          </a:p>
        </p:txBody>
      </p:sp>
      <p:sp>
        <p:nvSpPr>
          <p:cNvPr id="56" name="Marcador de texto 4"/>
          <p:cNvSpPr/>
          <p:nvPr>
            <p:ph type="body" sz="quarter" idx="21"/>
          </p:nvPr>
        </p:nvSpPr>
        <p:spPr>
          <a:xfrm>
            <a:off x="10826750" y="7423150"/>
            <a:ext cx="9093200" cy="3636963"/>
          </a:xfrm>
          <a:prstGeom prst="rect">
            <a:avLst/>
          </a:prstGeom>
        </p:spPr>
        <p:txBody>
          <a:bodyPr lIns="45719" tIns="45719" rIns="45719" bIns="45719" anchor="b"/>
          <a:lstStyle/>
          <a:p>
            <a:pPr marL="0" indent="0" defTabSz="914400">
              <a:lnSpc>
                <a:spcPct val="90000"/>
              </a:lnSpc>
              <a:spcBef>
                <a:spcPts val="1000"/>
              </a:spcBef>
              <a:buSzTx/>
              <a:buFontTx/>
              <a:buNone/>
              <a:defRPr b="1" sz="2400"/>
            </a:pPr>
          </a:p>
        </p:txBody>
      </p:sp>
      <p:sp>
        <p:nvSpPr>
          <p:cNvPr id="57" name="Número de diapositiva"/>
          <p:cNvSpPr txBox="1"/>
          <p:nvPr>
            <p:ph type="sldNum" sz="quarter" idx="2"/>
          </p:nvPr>
        </p:nvSpPr>
        <p:spPr>
          <a:xfrm>
            <a:off x="19658151" y="28746916"/>
            <a:ext cx="258624" cy="248306"/>
          </a:xfrm>
          <a:prstGeom prst="rect">
            <a:avLst/>
          </a:prstGeom>
        </p:spPr>
        <p:txBody>
          <a:bodyPr lIns="45719" tIns="45719" rIns="45719" bIns="45719"/>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olo el título">
    <p:spTree>
      <p:nvGrpSpPr>
        <p:cNvPr id="1" name=""/>
        <p:cNvGrpSpPr/>
        <p:nvPr/>
      </p:nvGrpSpPr>
      <p:grpSpPr>
        <a:xfrm>
          <a:off x="0" y="0"/>
          <a:ext cx="0" cy="0"/>
          <a:chOff x="0" y="0"/>
          <a:chExt cx="0" cy="0"/>
        </a:xfrm>
      </p:grpSpPr>
      <p:sp>
        <p:nvSpPr>
          <p:cNvPr id="64" name="Texto del título"/>
          <p:cNvSpPr txBox="1"/>
          <p:nvPr>
            <p:ph type="title"/>
          </p:nvPr>
        </p:nvSpPr>
        <p:spPr>
          <a:xfrm>
            <a:off x="1470025" y="1612900"/>
            <a:ext cx="18446750" cy="5851525"/>
          </a:xfrm>
          <a:prstGeom prst="rect">
            <a:avLst/>
          </a:prstGeom>
        </p:spPr>
        <p:txBody>
          <a:bodyPr lIns="45719" tIns="45719" rIns="45719" bIns="45719"/>
          <a:lstStyle>
            <a:lvl1pPr algn="l" defTabSz="914400">
              <a:lnSpc>
                <a:spcPct val="90000"/>
              </a:lnSpc>
              <a:defRPr sz="4400">
                <a:latin typeface="Calibri Light"/>
                <a:ea typeface="Calibri Light"/>
                <a:cs typeface="Calibri Light"/>
                <a:sym typeface="Calibri Light"/>
              </a:defRPr>
            </a:lvl1pPr>
          </a:lstStyle>
          <a:p>
            <a:pPr/>
            <a:r>
              <a:t>Texto del título</a:t>
            </a:r>
          </a:p>
        </p:txBody>
      </p:sp>
      <p:sp>
        <p:nvSpPr>
          <p:cNvPr id="65" name="Número de diapositiva"/>
          <p:cNvSpPr txBox="1"/>
          <p:nvPr>
            <p:ph type="sldNum" sz="quarter" idx="2"/>
          </p:nvPr>
        </p:nvSpPr>
        <p:spPr>
          <a:xfrm>
            <a:off x="19658151" y="28746916"/>
            <a:ext cx="258624" cy="248306"/>
          </a:xfrm>
          <a:prstGeom prst="rect">
            <a:avLst/>
          </a:prstGeom>
        </p:spPr>
        <p:txBody>
          <a:bodyPr lIns="45719" tIns="45719" rIns="45719" bIns="45719"/>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En blanco">
    <p:spTree>
      <p:nvGrpSpPr>
        <p:cNvPr id="1" name=""/>
        <p:cNvGrpSpPr/>
        <p:nvPr/>
      </p:nvGrpSpPr>
      <p:grpSpPr>
        <a:xfrm>
          <a:off x="0" y="0"/>
          <a:ext cx="0" cy="0"/>
          <a:chOff x="0" y="0"/>
          <a:chExt cx="0" cy="0"/>
        </a:xfrm>
      </p:grpSpPr>
      <p:sp>
        <p:nvSpPr>
          <p:cNvPr id="72" name="Número de diapositiva"/>
          <p:cNvSpPr txBox="1"/>
          <p:nvPr>
            <p:ph type="sldNum" sz="quarter" idx="2"/>
          </p:nvPr>
        </p:nvSpPr>
        <p:spPr>
          <a:xfrm>
            <a:off x="19658151" y="28746916"/>
            <a:ext cx="258624" cy="248306"/>
          </a:xfrm>
          <a:prstGeom prst="rect">
            <a:avLst/>
          </a:prstGeom>
        </p:spPr>
        <p:txBody>
          <a:bodyPr lIns="45719" tIns="45719" rIns="45719" bIns="45719"/>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ido con título">
    <p:spTree>
      <p:nvGrpSpPr>
        <p:cNvPr id="1" name=""/>
        <p:cNvGrpSpPr/>
        <p:nvPr/>
      </p:nvGrpSpPr>
      <p:grpSpPr>
        <a:xfrm>
          <a:off x="0" y="0"/>
          <a:ext cx="0" cy="0"/>
          <a:chOff x="0" y="0"/>
          <a:chExt cx="0" cy="0"/>
        </a:xfrm>
      </p:grpSpPr>
      <p:sp>
        <p:nvSpPr>
          <p:cNvPr id="79" name="Texto del título"/>
          <p:cNvSpPr txBox="1"/>
          <p:nvPr>
            <p:ph type="title"/>
          </p:nvPr>
        </p:nvSpPr>
        <p:spPr>
          <a:xfrm>
            <a:off x="1473200" y="2019300"/>
            <a:ext cx="6897689" cy="7064375"/>
          </a:xfrm>
          <a:prstGeom prst="rect">
            <a:avLst/>
          </a:prstGeom>
        </p:spPr>
        <p:txBody>
          <a:bodyPr lIns="45719" tIns="45719" rIns="45719" bIns="45719" anchor="b"/>
          <a:lstStyle>
            <a:lvl1pPr algn="l" defTabSz="914400">
              <a:lnSpc>
                <a:spcPct val="90000"/>
              </a:lnSpc>
              <a:defRPr sz="3200">
                <a:latin typeface="Calibri Light"/>
                <a:ea typeface="Calibri Light"/>
                <a:cs typeface="Calibri Light"/>
                <a:sym typeface="Calibri Light"/>
              </a:defRPr>
            </a:lvl1pPr>
          </a:lstStyle>
          <a:p>
            <a:pPr/>
            <a:r>
              <a:t>Texto del título</a:t>
            </a:r>
          </a:p>
        </p:txBody>
      </p:sp>
      <p:sp>
        <p:nvSpPr>
          <p:cNvPr id="80" name="Nivel de texto 1…"/>
          <p:cNvSpPr txBox="1"/>
          <p:nvPr>
            <p:ph type="body" sz="half" idx="1"/>
          </p:nvPr>
        </p:nvSpPr>
        <p:spPr>
          <a:xfrm>
            <a:off x="9091613" y="4359275"/>
            <a:ext cx="10828337" cy="21518563"/>
          </a:xfrm>
          <a:prstGeom prst="rect">
            <a:avLst/>
          </a:prstGeom>
        </p:spPr>
        <p:txBody>
          <a:bodyPr lIns="45719" tIns="45719" rIns="45719" bIns="45719"/>
          <a:lstStyle>
            <a:lvl1pPr marL="228600" indent="-228600" defTabSz="914400">
              <a:lnSpc>
                <a:spcPct val="90000"/>
              </a:lnSpc>
              <a:spcBef>
                <a:spcPts val="1000"/>
              </a:spcBef>
              <a:defRPr sz="3200"/>
            </a:lvl1pPr>
            <a:lvl2pPr marL="718457" indent="-261257" defTabSz="914400">
              <a:lnSpc>
                <a:spcPct val="90000"/>
              </a:lnSpc>
              <a:spcBef>
                <a:spcPts val="1000"/>
              </a:spcBef>
              <a:buChar char="•"/>
              <a:defRPr sz="3200"/>
            </a:lvl2pPr>
            <a:lvl3pPr marL="1219200" indent="-304800" defTabSz="914400">
              <a:lnSpc>
                <a:spcPct val="90000"/>
              </a:lnSpc>
              <a:spcBef>
                <a:spcPts val="1000"/>
              </a:spcBef>
              <a:defRPr sz="3200"/>
            </a:lvl3pPr>
            <a:lvl4pPr marL="1737360" indent="-365760" defTabSz="914400">
              <a:lnSpc>
                <a:spcPct val="90000"/>
              </a:lnSpc>
              <a:spcBef>
                <a:spcPts val="1000"/>
              </a:spcBef>
              <a:buChar char="•"/>
              <a:defRPr sz="3200"/>
            </a:lvl4pPr>
            <a:lvl5pPr marL="2194560" indent="-365760" defTabSz="914400">
              <a:lnSpc>
                <a:spcPct val="90000"/>
              </a:lnSpc>
              <a:spcBef>
                <a:spcPts val="1000"/>
              </a:spcBef>
              <a:buChar char="•"/>
              <a:defRPr sz="3200"/>
            </a:lvl5pPr>
          </a:lstStyle>
          <a:p>
            <a:pPr/>
            <a:r>
              <a:t>Nivel de texto 1</a:t>
            </a:r>
          </a:p>
          <a:p>
            <a:pPr lvl="1"/>
            <a:r>
              <a:t>Nivel de texto 2</a:t>
            </a:r>
          </a:p>
          <a:p>
            <a:pPr lvl="2"/>
            <a:r>
              <a:t>Nivel de texto 3</a:t>
            </a:r>
          </a:p>
          <a:p>
            <a:pPr lvl="3"/>
            <a:r>
              <a:t>Nivel de texto 4</a:t>
            </a:r>
          </a:p>
          <a:p>
            <a:pPr lvl="4"/>
            <a:r>
              <a:t>Nivel de texto 5</a:t>
            </a:r>
          </a:p>
        </p:txBody>
      </p:sp>
      <p:sp>
        <p:nvSpPr>
          <p:cNvPr id="81" name="Marcador de texto 3"/>
          <p:cNvSpPr/>
          <p:nvPr>
            <p:ph type="body" sz="quarter" idx="21"/>
          </p:nvPr>
        </p:nvSpPr>
        <p:spPr>
          <a:xfrm>
            <a:off x="1473200" y="9083675"/>
            <a:ext cx="6897688" cy="16829088"/>
          </a:xfrm>
          <a:prstGeom prst="rect">
            <a:avLst/>
          </a:prstGeom>
        </p:spPr>
        <p:txBody>
          <a:bodyPr lIns="45719" tIns="45719" rIns="45719" bIns="45719"/>
          <a:lstStyle/>
          <a:p>
            <a:pPr marL="0" indent="0" defTabSz="914400">
              <a:lnSpc>
                <a:spcPct val="90000"/>
              </a:lnSpc>
              <a:spcBef>
                <a:spcPts val="1000"/>
              </a:spcBef>
              <a:buSzTx/>
              <a:buFontTx/>
              <a:buNone/>
              <a:defRPr sz="1600"/>
            </a:pPr>
          </a:p>
        </p:txBody>
      </p:sp>
      <p:sp>
        <p:nvSpPr>
          <p:cNvPr id="82" name="Número de diapositiva"/>
          <p:cNvSpPr txBox="1"/>
          <p:nvPr>
            <p:ph type="sldNum" sz="quarter" idx="2"/>
          </p:nvPr>
        </p:nvSpPr>
        <p:spPr>
          <a:xfrm>
            <a:off x="19658151" y="28746916"/>
            <a:ext cx="258624" cy="248306"/>
          </a:xfrm>
          <a:prstGeom prst="rect">
            <a:avLst/>
          </a:prstGeom>
        </p:spPr>
        <p:txBody>
          <a:bodyPr lIns="45719" tIns="45719" rIns="45719" bIns="45719"/>
          <a:lstStyle>
            <a:lvl1pPr>
              <a:defRPr sz="1200"/>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Texto del título"/>
          <p:cNvSpPr txBox="1"/>
          <p:nvPr>
            <p:ph type="title"/>
          </p:nvPr>
        </p:nvSpPr>
        <p:spPr>
          <a:xfrm>
            <a:off x="1069339" y="406494"/>
            <a:ext cx="19248121" cy="6658093"/>
          </a:xfrm>
          <a:prstGeom prst="rect">
            <a:avLst/>
          </a:prstGeom>
          <a:ln w="12700">
            <a:miter lim="400000"/>
          </a:ln>
          <a:extLst>
            <a:ext uri="{C572A759-6A51-4108-AA02-DFA0A04FC94B}">
              <ma14:wrappingTextBoxFlag xmlns:ma14="http://schemas.microsoft.com/office/mac/drawingml/2011/main" val="1"/>
            </a:ext>
          </a:extLst>
        </p:spPr>
        <p:txBody>
          <a:bodyPr lIns="147616" tIns="147616" rIns="147616" bIns="147616" anchor="ctr">
            <a:normAutofit fontScale="100000" lnSpcReduction="0"/>
          </a:bodyPr>
          <a:lstStyle/>
          <a:p>
            <a:pPr/>
            <a:r>
              <a:t>Texto del título</a:t>
            </a:r>
          </a:p>
        </p:txBody>
      </p:sp>
      <p:sp>
        <p:nvSpPr>
          <p:cNvPr id="3" name="Nivel de texto 1…"/>
          <p:cNvSpPr txBox="1"/>
          <p:nvPr>
            <p:ph type="body" idx="1"/>
          </p:nvPr>
        </p:nvSpPr>
        <p:spPr>
          <a:xfrm>
            <a:off x="1069339" y="7064586"/>
            <a:ext cx="19248121" cy="23212215"/>
          </a:xfrm>
          <a:prstGeom prst="rect">
            <a:avLst/>
          </a:prstGeom>
          <a:ln w="12700">
            <a:miter lim="400000"/>
          </a:ln>
          <a:extLst>
            <a:ext uri="{C572A759-6A51-4108-AA02-DFA0A04FC94B}">
              <ma14:wrappingTextBoxFlag xmlns:ma14="http://schemas.microsoft.com/office/mac/drawingml/2011/main" val="1"/>
            </a:ext>
          </a:extLst>
        </p:spPr>
        <p:txBody>
          <a:bodyPr lIns="147616" tIns="147616" rIns="147616" bIns="147616">
            <a:normAutofit fontScale="100000" lnSpcReduction="0"/>
          </a:bodyPr>
          <a:lstStyle/>
          <a:p>
            <a:pPr/>
            <a:r>
              <a:t>Nivel de texto 1</a:t>
            </a:r>
          </a:p>
          <a:p>
            <a:pPr lvl="1"/>
            <a:r>
              <a:t>Nivel de texto 2</a:t>
            </a:r>
          </a:p>
          <a:p>
            <a:pPr lvl="2"/>
            <a:r>
              <a:t>Nivel de texto 3</a:t>
            </a:r>
          </a:p>
          <a:p>
            <a:pPr lvl="3"/>
            <a:r>
              <a:t>Nivel de texto 4</a:t>
            </a:r>
          </a:p>
          <a:p>
            <a:pPr lvl="4"/>
            <a:r>
              <a:t>Nivel de texto 5</a:t>
            </a:r>
          </a:p>
        </p:txBody>
      </p:sp>
      <p:sp>
        <p:nvSpPr>
          <p:cNvPr id="4" name="Número de diapositiva"/>
          <p:cNvSpPr txBox="1"/>
          <p:nvPr>
            <p:ph type="sldNum" sz="quarter" idx="2"/>
          </p:nvPr>
        </p:nvSpPr>
        <p:spPr>
          <a:xfrm>
            <a:off x="10336953" y="27255657"/>
            <a:ext cx="4990255" cy="1612901"/>
          </a:xfrm>
          <a:prstGeom prst="rect">
            <a:avLst/>
          </a:prstGeom>
          <a:ln w="12700">
            <a:miter lim="400000"/>
          </a:ln>
        </p:spPr>
        <p:txBody>
          <a:bodyPr wrap="none" lIns="147616" tIns="147616" rIns="147616" bIns="147616" anchor="ctr">
            <a:spAutoFit/>
          </a:bodyPr>
          <a:lstStyle>
            <a:lvl1pPr algn="r">
              <a:defRPr sz="39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transition xmlns:p14="http://schemas.microsoft.com/office/powerpoint/2010/main" spd="med" advClick="1"/>
  <p:txStyles>
    <p:titleStyle>
      <a:lvl1pPr marL="0" marR="0" indent="0" algn="ctr" defTabSz="2952323" rtl="0" latinLnBrk="0">
        <a:lnSpc>
          <a:spcPct val="100000"/>
        </a:lnSpc>
        <a:spcBef>
          <a:spcPts val="0"/>
        </a:spcBef>
        <a:spcAft>
          <a:spcPts val="0"/>
        </a:spcAft>
        <a:buClrTx/>
        <a:buSzTx/>
        <a:buFontTx/>
        <a:buNone/>
        <a:tabLst/>
        <a:defRPr b="0" baseline="0" cap="none" i="0" spc="0" strike="noStrike" sz="14200" u="none">
          <a:solidFill>
            <a:srgbClr val="000000"/>
          </a:solidFill>
          <a:uFillTx/>
          <a:latin typeface="+mn-lt"/>
          <a:ea typeface="+mn-ea"/>
          <a:cs typeface="+mn-cs"/>
          <a:sym typeface="Calibri"/>
        </a:defRPr>
      </a:lvl1pPr>
      <a:lvl2pPr marL="0" marR="0" indent="0" algn="ctr" defTabSz="2952323" rtl="0" latinLnBrk="0">
        <a:lnSpc>
          <a:spcPct val="100000"/>
        </a:lnSpc>
        <a:spcBef>
          <a:spcPts val="0"/>
        </a:spcBef>
        <a:spcAft>
          <a:spcPts val="0"/>
        </a:spcAft>
        <a:buClrTx/>
        <a:buSzTx/>
        <a:buFontTx/>
        <a:buNone/>
        <a:tabLst/>
        <a:defRPr b="0" baseline="0" cap="none" i="0" spc="0" strike="noStrike" sz="14200" u="none">
          <a:solidFill>
            <a:srgbClr val="000000"/>
          </a:solidFill>
          <a:uFillTx/>
          <a:latin typeface="+mn-lt"/>
          <a:ea typeface="+mn-ea"/>
          <a:cs typeface="+mn-cs"/>
          <a:sym typeface="Calibri"/>
        </a:defRPr>
      </a:lvl2pPr>
      <a:lvl3pPr marL="0" marR="0" indent="0" algn="ctr" defTabSz="2952323" rtl="0" latinLnBrk="0">
        <a:lnSpc>
          <a:spcPct val="100000"/>
        </a:lnSpc>
        <a:spcBef>
          <a:spcPts val="0"/>
        </a:spcBef>
        <a:spcAft>
          <a:spcPts val="0"/>
        </a:spcAft>
        <a:buClrTx/>
        <a:buSzTx/>
        <a:buFontTx/>
        <a:buNone/>
        <a:tabLst/>
        <a:defRPr b="0" baseline="0" cap="none" i="0" spc="0" strike="noStrike" sz="14200" u="none">
          <a:solidFill>
            <a:srgbClr val="000000"/>
          </a:solidFill>
          <a:uFillTx/>
          <a:latin typeface="+mn-lt"/>
          <a:ea typeface="+mn-ea"/>
          <a:cs typeface="+mn-cs"/>
          <a:sym typeface="Calibri"/>
        </a:defRPr>
      </a:lvl3pPr>
      <a:lvl4pPr marL="0" marR="0" indent="0" algn="ctr" defTabSz="2952323" rtl="0" latinLnBrk="0">
        <a:lnSpc>
          <a:spcPct val="100000"/>
        </a:lnSpc>
        <a:spcBef>
          <a:spcPts val="0"/>
        </a:spcBef>
        <a:spcAft>
          <a:spcPts val="0"/>
        </a:spcAft>
        <a:buClrTx/>
        <a:buSzTx/>
        <a:buFontTx/>
        <a:buNone/>
        <a:tabLst/>
        <a:defRPr b="0" baseline="0" cap="none" i="0" spc="0" strike="noStrike" sz="14200" u="none">
          <a:solidFill>
            <a:srgbClr val="000000"/>
          </a:solidFill>
          <a:uFillTx/>
          <a:latin typeface="+mn-lt"/>
          <a:ea typeface="+mn-ea"/>
          <a:cs typeface="+mn-cs"/>
          <a:sym typeface="Calibri"/>
        </a:defRPr>
      </a:lvl4pPr>
      <a:lvl5pPr marL="0" marR="0" indent="0" algn="ctr" defTabSz="2952323" rtl="0" latinLnBrk="0">
        <a:lnSpc>
          <a:spcPct val="100000"/>
        </a:lnSpc>
        <a:spcBef>
          <a:spcPts val="0"/>
        </a:spcBef>
        <a:spcAft>
          <a:spcPts val="0"/>
        </a:spcAft>
        <a:buClrTx/>
        <a:buSzTx/>
        <a:buFontTx/>
        <a:buNone/>
        <a:tabLst/>
        <a:defRPr b="0" baseline="0" cap="none" i="0" spc="0" strike="noStrike" sz="14200" u="none">
          <a:solidFill>
            <a:srgbClr val="000000"/>
          </a:solidFill>
          <a:uFillTx/>
          <a:latin typeface="+mn-lt"/>
          <a:ea typeface="+mn-ea"/>
          <a:cs typeface="+mn-cs"/>
          <a:sym typeface="Calibri"/>
        </a:defRPr>
      </a:lvl5pPr>
      <a:lvl6pPr marL="0" marR="0" indent="0" algn="ctr" defTabSz="2952323" rtl="0" latinLnBrk="0">
        <a:lnSpc>
          <a:spcPct val="100000"/>
        </a:lnSpc>
        <a:spcBef>
          <a:spcPts val="0"/>
        </a:spcBef>
        <a:spcAft>
          <a:spcPts val="0"/>
        </a:spcAft>
        <a:buClrTx/>
        <a:buSzTx/>
        <a:buFontTx/>
        <a:buNone/>
        <a:tabLst/>
        <a:defRPr b="0" baseline="0" cap="none" i="0" spc="0" strike="noStrike" sz="14200" u="none">
          <a:solidFill>
            <a:srgbClr val="000000"/>
          </a:solidFill>
          <a:uFillTx/>
          <a:latin typeface="+mn-lt"/>
          <a:ea typeface="+mn-ea"/>
          <a:cs typeface="+mn-cs"/>
          <a:sym typeface="Calibri"/>
        </a:defRPr>
      </a:lvl6pPr>
      <a:lvl7pPr marL="0" marR="0" indent="0" algn="ctr" defTabSz="2952323" rtl="0" latinLnBrk="0">
        <a:lnSpc>
          <a:spcPct val="100000"/>
        </a:lnSpc>
        <a:spcBef>
          <a:spcPts val="0"/>
        </a:spcBef>
        <a:spcAft>
          <a:spcPts val="0"/>
        </a:spcAft>
        <a:buClrTx/>
        <a:buSzTx/>
        <a:buFontTx/>
        <a:buNone/>
        <a:tabLst/>
        <a:defRPr b="0" baseline="0" cap="none" i="0" spc="0" strike="noStrike" sz="14200" u="none">
          <a:solidFill>
            <a:srgbClr val="000000"/>
          </a:solidFill>
          <a:uFillTx/>
          <a:latin typeface="+mn-lt"/>
          <a:ea typeface="+mn-ea"/>
          <a:cs typeface="+mn-cs"/>
          <a:sym typeface="Calibri"/>
        </a:defRPr>
      </a:lvl7pPr>
      <a:lvl8pPr marL="0" marR="0" indent="0" algn="ctr" defTabSz="2952323" rtl="0" latinLnBrk="0">
        <a:lnSpc>
          <a:spcPct val="100000"/>
        </a:lnSpc>
        <a:spcBef>
          <a:spcPts val="0"/>
        </a:spcBef>
        <a:spcAft>
          <a:spcPts val="0"/>
        </a:spcAft>
        <a:buClrTx/>
        <a:buSzTx/>
        <a:buFontTx/>
        <a:buNone/>
        <a:tabLst/>
        <a:defRPr b="0" baseline="0" cap="none" i="0" spc="0" strike="noStrike" sz="14200" u="none">
          <a:solidFill>
            <a:srgbClr val="000000"/>
          </a:solidFill>
          <a:uFillTx/>
          <a:latin typeface="+mn-lt"/>
          <a:ea typeface="+mn-ea"/>
          <a:cs typeface="+mn-cs"/>
          <a:sym typeface="Calibri"/>
        </a:defRPr>
      </a:lvl8pPr>
      <a:lvl9pPr marL="0" marR="0" indent="0" algn="ctr" defTabSz="2952323" rtl="0" latinLnBrk="0">
        <a:lnSpc>
          <a:spcPct val="100000"/>
        </a:lnSpc>
        <a:spcBef>
          <a:spcPts val="0"/>
        </a:spcBef>
        <a:spcAft>
          <a:spcPts val="0"/>
        </a:spcAft>
        <a:buClrTx/>
        <a:buSzTx/>
        <a:buFontTx/>
        <a:buNone/>
        <a:tabLst/>
        <a:defRPr b="0" baseline="0" cap="none" i="0" spc="0" strike="noStrike" sz="14200" u="none">
          <a:solidFill>
            <a:srgbClr val="000000"/>
          </a:solidFill>
          <a:uFillTx/>
          <a:latin typeface="+mn-lt"/>
          <a:ea typeface="+mn-ea"/>
          <a:cs typeface="+mn-cs"/>
          <a:sym typeface="Calibri"/>
        </a:defRPr>
      </a:lvl9pPr>
    </p:titleStyle>
    <p:bodyStyle>
      <a:lvl1pPr marL="1107120" marR="0" indent="-1107120" algn="l" defTabSz="2952323" rtl="0" latinLnBrk="0">
        <a:lnSpc>
          <a:spcPct val="100000"/>
        </a:lnSpc>
        <a:spcBef>
          <a:spcPts val="2400"/>
        </a:spcBef>
        <a:spcAft>
          <a:spcPts val="0"/>
        </a:spcAft>
        <a:buClrTx/>
        <a:buSzPct val="100000"/>
        <a:buFont typeface="Arial"/>
        <a:buChar char="•"/>
        <a:tabLst/>
        <a:defRPr b="0" baseline="0" cap="none" i="0" spc="0" strike="noStrike" sz="10300" u="none">
          <a:solidFill>
            <a:srgbClr val="000000"/>
          </a:solidFill>
          <a:uFillTx/>
          <a:latin typeface="+mn-lt"/>
          <a:ea typeface="+mn-ea"/>
          <a:cs typeface="+mn-cs"/>
          <a:sym typeface="Calibri"/>
        </a:defRPr>
      </a:lvl1pPr>
      <a:lvl2pPr marL="2532027" marR="0" indent="-1055865" algn="l" defTabSz="2952323" rtl="0" latinLnBrk="0">
        <a:lnSpc>
          <a:spcPct val="100000"/>
        </a:lnSpc>
        <a:spcBef>
          <a:spcPts val="2400"/>
        </a:spcBef>
        <a:spcAft>
          <a:spcPts val="0"/>
        </a:spcAft>
        <a:buClrTx/>
        <a:buSzPct val="100000"/>
        <a:buFont typeface="Arial"/>
        <a:buChar char="–"/>
        <a:tabLst/>
        <a:defRPr b="0" baseline="0" cap="none" i="0" spc="0" strike="noStrike" sz="10300" u="none">
          <a:solidFill>
            <a:srgbClr val="000000"/>
          </a:solidFill>
          <a:uFillTx/>
          <a:latin typeface="+mn-lt"/>
          <a:ea typeface="+mn-ea"/>
          <a:cs typeface="+mn-cs"/>
          <a:sym typeface="Calibri"/>
        </a:defRPr>
      </a:lvl2pPr>
      <a:lvl3pPr marL="3939626" marR="0" indent="-987303" algn="l" defTabSz="2952323" rtl="0" latinLnBrk="0">
        <a:lnSpc>
          <a:spcPct val="100000"/>
        </a:lnSpc>
        <a:spcBef>
          <a:spcPts val="2400"/>
        </a:spcBef>
        <a:spcAft>
          <a:spcPts val="0"/>
        </a:spcAft>
        <a:buClrTx/>
        <a:buSzPct val="100000"/>
        <a:buFont typeface="Arial"/>
        <a:buChar char="•"/>
        <a:tabLst/>
        <a:defRPr b="0" baseline="0" cap="none" i="0" spc="0" strike="noStrike" sz="10300" u="none">
          <a:solidFill>
            <a:srgbClr val="000000"/>
          </a:solidFill>
          <a:uFillTx/>
          <a:latin typeface="+mn-lt"/>
          <a:ea typeface="+mn-ea"/>
          <a:cs typeface="+mn-cs"/>
          <a:sym typeface="Calibri"/>
        </a:defRPr>
      </a:lvl3pPr>
      <a:lvl4pPr marL="5598059" marR="0" indent="-1169574" algn="l" defTabSz="2952323" rtl="0" latinLnBrk="0">
        <a:lnSpc>
          <a:spcPct val="100000"/>
        </a:lnSpc>
        <a:spcBef>
          <a:spcPts val="2400"/>
        </a:spcBef>
        <a:spcAft>
          <a:spcPts val="0"/>
        </a:spcAft>
        <a:buClrTx/>
        <a:buSzPct val="100000"/>
        <a:buFont typeface="Arial"/>
        <a:buChar char="–"/>
        <a:tabLst/>
        <a:defRPr b="0" baseline="0" cap="none" i="0" spc="0" strike="noStrike" sz="10300" u="none">
          <a:solidFill>
            <a:srgbClr val="000000"/>
          </a:solidFill>
          <a:uFillTx/>
          <a:latin typeface="+mn-lt"/>
          <a:ea typeface="+mn-ea"/>
          <a:cs typeface="+mn-cs"/>
          <a:sym typeface="Calibri"/>
        </a:defRPr>
      </a:lvl4pPr>
      <a:lvl5pPr marL="7074220" marR="0" indent="-1169574" algn="l" defTabSz="2952323" rtl="0" latinLnBrk="0">
        <a:lnSpc>
          <a:spcPct val="100000"/>
        </a:lnSpc>
        <a:spcBef>
          <a:spcPts val="2400"/>
        </a:spcBef>
        <a:spcAft>
          <a:spcPts val="0"/>
        </a:spcAft>
        <a:buClrTx/>
        <a:buSzPct val="100000"/>
        <a:buFont typeface="Arial"/>
        <a:buChar char="»"/>
        <a:tabLst/>
        <a:defRPr b="0" baseline="0" cap="none" i="0" spc="0" strike="noStrike" sz="10300" u="none">
          <a:solidFill>
            <a:srgbClr val="000000"/>
          </a:solidFill>
          <a:uFillTx/>
          <a:latin typeface="+mn-lt"/>
          <a:ea typeface="+mn-ea"/>
          <a:cs typeface="+mn-cs"/>
          <a:sym typeface="Calibri"/>
        </a:defRPr>
      </a:lvl5pPr>
      <a:lvl6pPr marL="8550382" marR="0" indent="-1169575" algn="l" defTabSz="2952323" rtl="0" latinLnBrk="0">
        <a:lnSpc>
          <a:spcPct val="100000"/>
        </a:lnSpc>
        <a:spcBef>
          <a:spcPts val="2400"/>
        </a:spcBef>
        <a:spcAft>
          <a:spcPts val="0"/>
        </a:spcAft>
        <a:buClrTx/>
        <a:buSzPct val="100000"/>
        <a:buFont typeface="Arial"/>
        <a:buChar char="•"/>
        <a:tabLst/>
        <a:defRPr b="0" baseline="0" cap="none" i="0" spc="0" strike="noStrike" sz="10300" u="none">
          <a:solidFill>
            <a:srgbClr val="000000"/>
          </a:solidFill>
          <a:uFillTx/>
          <a:latin typeface="+mn-lt"/>
          <a:ea typeface="+mn-ea"/>
          <a:cs typeface="+mn-cs"/>
          <a:sym typeface="Calibri"/>
        </a:defRPr>
      </a:lvl6pPr>
      <a:lvl7pPr marL="10026544" marR="0" indent="-1169575" algn="l" defTabSz="2952323" rtl="0" latinLnBrk="0">
        <a:lnSpc>
          <a:spcPct val="100000"/>
        </a:lnSpc>
        <a:spcBef>
          <a:spcPts val="2400"/>
        </a:spcBef>
        <a:spcAft>
          <a:spcPts val="0"/>
        </a:spcAft>
        <a:buClrTx/>
        <a:buSzPct val="100000"/>
        <a:buFont typeface="Arial"/>
        <a:buChar char="•"/>
        <a:tabLst/>
        <a:defRPr b="0" baseline="0" cap="none" i="0" spc="0" strike="noStrike" sz="10300" u="none">
          <a:solidFill>
            <a:srgbClr val="000000"/>
          </a:solidFill>
          <a:uFillTx/>
          <a:latin typeface="+mn-lt"/>
          <a:ea typeface="+mn-ea"/>
          <a:cs typeface="+mn-cs"/>
          <a:sym typeface="Calibri"/>
        </a:defRPr>
      </a:lvl7pPr>
      <a:lvl8pPr marL="11502705" marR="0" indent="-1169575" algn="l" defTabSz="2952323" rtl="0" latinLnBrk="0">
        <a:lnSpc>
          <a:spcPct val="100000"/>
        </a:lnSpc>
        <a:spcBef>
          <a:spcPts val="2400"/>
        </a:spcBef>
        <a:spcAft>
          <a:spcPts val="0"/>
        </a:spcAft>
        <a:buClrTx/>
        <a:buSzPct val="100000"/>
        <a:buFont typeface="Arial"/>
        <a:buChar char="•"/>
        <a:tabLst/>
        <a:defRPr b="0" baseline="0" cap="none" i="0" spc="0" strike="noStrike" sz="10300" u="none">
          <a:solidFill>
            <a:srgbClr val="000000"/>
          </a:solidFill>
          <a:uFillTx/>
          <a:latin typeface="+mn-lt"/>
          <a:ea typeface="+mn-ea"/>
          <a:cs typeface="+mn-cs"/>
          <a:sym typeface="Calibri"/>
        </a:defRPr>
      </a:lvl8pPr>
      <a:lvl9pPr marL="12978867" marR="0" indent="-1169575" algn="l" defTabSz="2952323" rtl="0" latinLnBrk="0">
        <a:lnSpc>
          <a:spcPct val="100000"/>
        </a:lnSpc>
        <a:spcBef>
          <a:spcPts val="2400"/>
        </a:spcBef>
        <a:spcAft>
          <a:spcPts val="0"/>
        </a:spcAft>
        <a:buClrTx/>
        <a:buSzPct val="100000"/>
        <a:buFont typeface="Arial"/>
        <a:buChar char="•"/>
        <a:tabLst/>
        <a:defRPr b="0" baseline="0" cap="none" i="0" spc="0" strike="noStrike" sz="10300" u="none">
          <a:solidFill>
            <a:srgbClr val="000000"/>
          </a:solidFill>
          <a:uFillTx/>
          <a:latin typeface="+mn-lt"/>
          <a:ea typeface="+mn-ea"/>
          <a:cs typeface="+mn-cs"/>
          <a:sym typeface="Calibri"/>
        </a:defRPr>
      </a:lvl9pPr>
    </p:bodyStyle>
    <p:otherStyle>
      <a:lvl1pPr marL="0" marR="0" indent="0" algn="r" defTabSz="4172315" rtl="0" latinLnBrk="0">
        <a:lnSpc>
          <a:spcPct val="100000"/>
        </a:lnSpc>
        <a:spcBef>
          <a:spcPts val="0"/>
        </a:spcBef>
        <a:spcAft>
          <a:spcPts val="0"/>
        </a:spcAft>
        <a:buClrTx/>
        <a:buSzTx/>
        <a:buFontTx/>
        <a:buNone/>
        <a:tabLst/>
        <a:defRPr b="0" baseline="0" cap="none" i="0" spc="0" strike="noStrike" sz="3900" u="none">
          <a:solidFill>
            <a:schemeClr val="tx1"/>
          </a:solidFill>
          <a:uFillTx/>
          <a:latin typeface="+mn-lt"/>
          <a:ea typeface="+mn-ea"/>
          <a:cs typeface="+mn-cs"/>
          <a:sym typeface="Calibri"/>
        </a:defRPr>
      </a:lvl1pPr>
      <a:lvl2pPr marL="0" marR="0" indent="2086157" algn="r" defTabSz="4172315" rtl="0" latinLnBrk="0">
        <a:lnSpc>
          <a:spcPct val="100000"/>
        </a:lnSpc>
        <a:spcBef>
          <a:spcPts val="0"/>
        </a:spcBef>
        <a:spcAft>
          <a:spcPts val="0"/>
        </a:spcAft>
        <a:buClrTx/>
        <a:buSzTx/>
        <a:buFontTx/>
        <a:buNone/>
        <a:tabLst/>
        <a:defRPr b="0" baseline="0" cap="none" i="0" spc="0" strike="noStrike" sz="3900" u="none">
          <a:solidFill>
            <a:schemeClr val="tx1"/>
          </a:solidFill>
          <a:uFillTx/>
          <a:latin typeface="+mn-lt"/>
          <a:ea typeface="+mn-ea"/>
          <a:cs typeface="+mn-cs"/>
          <a:sym typeface="Calibri"/>
        </a:defRPr>
      </a:lvl2pPr>
      <a:lvl3pPr marL="0" marR="0" indent="4172315" algn="r" defTabSz="4172315" rtl="0" latinLnBrk="0">
        <a:lnSpc>
          <a:spcPct val="100000"/>
        </a:lnSpc>
        <a:spcBef>
          <a:spcPts val="0"/>
        </a:spcBef>
        <a:spcAft>
          <a:spcPts val="0"/>
        </a:spcAft>
        <a:buClrTx/>
        <a:buSzTx/>
        <a:buFontTx/>
        <a:buNone/>
        <a:tabLst/>
        <a:defRPr b="0" baseline="0" cap="none" i="0" spc="0" strike="noStrike" sz="3900" u="none">
          <a:solidFill>
            <a:schemeClr val="tx1"/>
          </a:solidFill>
          <a:uFillTx/>
          <a:latin typeface="+mn-lt"/>
          <a:ea typeface="+mn-ea"/>
          <a:cs typeface="+mn-cs"/>
          <a:sym typeface="Calibri"/>
        </a:defRPr>
      </a:lvl3pPr>
      <a:lvl4pPr marL="0" marR="0" indent="6258474" algn="r" defTabSz="4172315" rtl="0" latinLnBrk="0">
        <a:lnSpc>
          <a:spcPct val="100000"/>
        </a:lnSpc>
        <a:spcBef>
          <a:spcPts val="0"/>
        </a:spcBef>
        <a:spcAft>
          <a:spcPts val="0"/>
        </a:spcAft>
        <a:buClrTx/>
        <a:buSzTx/>
        <a:buFontTx/>
        <a:buNone/>
        <a:tabLst/>
        <a:defRPr b="0" baseline="0" cap="none" i="0" spc="0" strike="noStrike" sz="3900" u="none">
          <a:solidFill>
            <a:schemeClr val="tx1"/>
          </a:solidFill>
          <a:uFillTx/>
          <a:latin typeface="+mn-lt"/>
          <a:ea typeface="+mn-ea"/>
          <a:cs typeface="+mn-cs"/>
          <a:sym typeface="Calibri"/>
        </a:defRPr>
      </a:lvl4pPr>
      <a:lvl5pPr marL="0" marR="0" indent="8344631" algn="r" defTabSz="4172315" rtl="0" latinLnBrk="0">
        <a:lnSpc>
          <a:spcPct val="100000"/>
        </a:lnSpc>
        <a:spcBef>
          <a:spcPts val="0"/>
        </a:spcBef>
        <a:spcAft>
          <a:spcPts val="0"/>
        </a:spcAft>
        <a:buClrTx/>
        <a:buSzTx/>
        <a:buFontTx/>
        <a:buNone/>
        <a:tabLst/>
        <a:defRPr b="0" baseline="0" cap="none" i="0" spc="0" strike="noStrike" sz="3900" u="none">
          <a:solidFill>
            <a:schemeClr val="tx1"/>
          </a:solidFill>
          <a:uFillTx/>
          <a:latin typeface="+mn-lt"/>
          <a:ea typeface="+mn-ea"/>
          <a:cs typeface="+mn-cs"/>
          <a:sym typeface="Calibri"/>
        </a:defRPr>
      </a:lvl5pPr>
      <a:lvl6pPr marL="0" marR="0" indent="10430788" algn="r" defTabSz="4172315" rtl="0" latinLnBrk="0">
        <a:lnSpc>
          <a:spcPct val="100000"/>
        </a:lnSpc>
        <a:spcBef>
          <a:spcPts val="0"/>
        </a:spcBef>
        <a:spcAft>
          <a:spcPts val="0"/>
        </a:spcAft>
        <a:buClrTx/>
        <a:buSzTx/>
        <a:buFontTx/>
        <a:buNone/>
        <a:tabLst/>
        <a:defRPr b="0" baseline="0" cap="none" i="0" spc="0" strike="noStrike" sz="3900" u="none">
          <a:solidFill>
            <a:schemeClr val="tx1"/>
          </a:solidFill>
          <a:uFillTx/>
          <a:latin typeface="+mn-lt"/>
          <a:ea typeface="+mn-ea"/>
          <a:cs typeface="+mn-cs"/>
          <a:sym typeface="Calibri"/>
        </a:defRPr>
      </a:lvl6pPr>
      <a:lvl7pPr marL="0" marR="0" indent="12516946" algn="r" defTabSz="4172315" rtl="0" latinLnBrk="0">
        <a:lnSpc>
          <a:spcPct val="100000"/>
        </a:lnSpc>
        <a:spcBef>
          <a:spcPts val="0"/>
        </a:spcBef>
        <a:spcAft>
          <a:spcPts val="0"/>
        </a:spcAft>
        <a:buClrTx/>
        <a:buSzTx/>
        <a:buFontTx/>
        <a:buNone/>
        <a:tabLst/>
        <a:defRPr b="0" baseline="0" cap="none" i="0" spc="0" strike="noStrike" sz="3900" u="none">
          <a:solidFill>
            <a:schemeClr val="tx1"/>
          </a:solidFill>
          <a:uFillTx/>
          <a:latin typeface="+mn-lt"/>
          <a:ea typeface="+mn-ea"/>
          <a:cs typeface="+mn-cs"/>
          <a:sym typeface="Calibri"/>
        </a:defRPr>
      </a:lvl7pPr>
      <a:lvl8pPr marL="0" marR="0" indent="14603105" algn="r" defTabSz="4172315" rtl="0" latinLnBrk="0">
        <a:lnSpc>
          <a:spcPct val="100000"/>
        </a:lnSpc>
        <a:spcBef>
          <a:spcPts val="0"/>
        </a:spcBef>
        <a:spcAft>
          <a:spcPts val="0"/>
        </a:spcAft>
        <a:buClrTx/>
        <a:buSzTx/>
        <a:buFontTx/>
        <a:buNone/>
        <a:tabLst/>
        <a:defRPr b="0" baseline="0" cap="none" i="0" spc="0" strike="noStrike" sz="3900" u="none">
          <a:solidFill>
            <a:schemeClr val="tx1"/>
          </a:solidFill>
          <a:uFillTx/>
          <a:latin typeface="+mn-lt"/>
          <a:ea typeface="+mn-ea"/>
          <a:cs typeface="+mn-cs"/>
          <a:sym typeface="Calibri"/>
        </a:defRPr>
      </a:lvl8pPr>
      <a:lvl9pPr marL="0" marR="0" indent="16689263" algn="r" defTabSz="4172315" rtl="0" latinLnBrk="0">
        <a:lnSpc>
          <a:spcPct val="100000"/>
        </a:lnSpc>
        <a:spcBef>
          <a:spcPts val="0"/>
        </a:spcBef>
        <a:spcAft>
          <a:spcPts val="0"/>
        </a:spcAft>
        <a:buClrTx/>
        <a:buSzTx/>
        <a:buFontTx/>
        <a:buNone/>
        <a:tabLst/>
        <a:defRPr b="0" baseline="0" cap="none" i="0" spc="0" strike="noStrike" sz="39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2 CuadroTexto"/>
          <p:cNvSpPr txBox="1"/>
          <p:nvPr/>
        </p:nvSpPr>
        <p:spPr>
          <a:xfrm>
            <a:off x="10430254" y="3274435"/>
            <a:ext cx="8313348" cy="160335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3400">
                <a:solidFill>
                  <a:srgbClr val="FFFFFF"/>
                </a:solidFill>
                <a:latin typeface="Helvetica Neue"/>
                <a:ea typeface="Helvetica Neue"/>
                <a:cs typeface="Helvetica Neue"/>
                <a:sym typeface="Helvetica Neue"/>
              </a:defRPr>
            </a:lvl1pPr>
          </a:lstStyle>
          <a:p>
            <a:pPr/>
            <a:r>
              <a:t>Autores: Apellido, 1. Apellido 2, I2. Apellido 3, I3.</a:t>
            </a:r>
          </a:p>
        </p:txBody>
      </p:sp>
      <p:sp>
        <p:nvSpPr>
          <p:cNvPr id="102" name="3 CuadroTexto"/>
          <p:cNvSpPr txBox="1"/>
          <p:nvPr/>
        </p:nvSpPr>
        <p:spPr>
          <a:xfrm>
            <a:off x="247779" y="12579436"/>
            <a:ext cx="3018264" cy="37122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sz="4000">
                <a:solidFill>
                  <a:srgbClr val="FFFFFF"/>
                </a:solidFill>
                <a:latin typeface="Helvetica Neue"/>
                <a:ea typeface="Helvetica Neue"/>
                <a:cs typeface="Helvetica Neue"/>
                <a:sym typeface="Helvetica Neue"/>
              </a:defRPr>
            </a:pPr>
            <a:r>
              <a:t>Contacto:</a:t>
            </a:r>
          </a:p>
          <a:p>
            <a:pPr algn="ctr">
              <a:defRPr sz="4000">
                <a:solidFill>
                  <a:srgbClr val="FFFFFF"/>
                </a:solidFill>
                <a:latin typeface="Helvetica Neue"/>
                <a:ea typeface="Helvetica Neue"/>
                <a:cs typeface="Helvetica Neue"/>
                <a:sym typeface="Helvetica Neue"/>
              </a:defRPr>
            </a:pPr>
          </a:p>
          <a:p>
            <a:pPr algn="ctr">
              <a:defRPr sz="3200">
                <a:solidFill>
                  <a:srgbClr val="FFFFFF"/>
                </a:solidFill>
                <a:latin typeface="Helvetica Neue"/>
                <a:ea typeface="Helvetica Neue"/>
                <a:cs typeface="Helvetica Neue"/>
                <a:sym typeface="Helvetica Neue"/>
              </a:defRPr>
            </a:pPr>
            <a:r>
              <a:t>Nombre</a:t>
            </a:r>
          </a:p>
          <a:p>
            <a:pPr algn="ctr">
              <a:defRPr sz="3200">
                <a:solidFill>
                  <a:srgbClr val="FFFFFF"/>
                </a:solidFill>
                <a:latin typeface="Helvetica Neue"/>
                <a:ea typeface="Helvetica Neue"/>
                <a:cs typeface="Helvetica Neue"/>
                <a:sym typeface="Helvetica Neue"/>
              </a:defRPr>
            </a:pPr>
            <a:r>
              <a:t>Correo electrónico</a:t>
            </a:r>
          </a:p>
          <a:p>
            <a:pPr algn="ctr">
              <a:defRPr sz="3200">
                <a:solidFill>
                  <a:srgbClr val="FFFFFF"/>
                </a:solidFill>
                <a:latin typeface="Helvetica Neue"/>
                <a:ea typeface="Helvetica Neue"/>
                <a:cs typeface="Helvetica Neue"/>
                <a:sym typeface="Helvetica Neue"/>
              </a:defRPr>
            </a:pPr>
            <a:r>
              <a:t>Dirección</a:t>
            </a:r>
          </a:p>
          <a:p>
            <a:pPr algn="ctr">
              <a:defRPr sz="3200">
                <a:solidFill>
                  <a:srgbClr val="FFFFFF"/>
                </a:solidFill>
                <a:latin typeface="Helvetica Neue"/>
                <a:ea typeface="Helvetica Neue"/>
                <a:cs typeface="Helvetica Neue"/>
                <a:sym typeface="Helvetica Neue"/>
              </a:defRPr>
            </a:pPr>
            <a:r>
              <a:t>Teléfono</a:t>
            </a:r>
          </a:p>
        </p:txBody>
      </p:sp>
      <p:sp>
        <p:nvSpPr>
          <p:cNvPr id="103" name="4 CuadroTexto"/>
          <p:cNvSpPr txBox="1"/>
          <p:nvPr/>
        </p:nvSpPr>
        <p:spPr>
          <a:xfrm>
            <a:off x="779148" y="7286772"/>
            <a:ext cx="7393915" cy="56301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3100">
                <a:latin typeface="Helvetica Neue"/>
                <a:ea typeface="Helvetica Neue"/>
                <a:cs typeface="Helvetica Neue"/>
                <a:sym typeface="Helvetica Neue"/>
              </a:defRPr>
            </a:lvl1pPr>
          </a:lstStyle>
          <a:p>
            <a:pPr/>
            <a:r>
              <a:t>1. Introducción</a:t>
            </a:r>
          </a:p>
        </p:txBody>
      </p:sp>
      <p:sp>
        <p:nvSpPr>
          <p:cNvPr id="104" name="5 Rectángulo"/>
          <p:cNvSpPr/>
          <p:nvPr/>
        </p:nvSpPr>
        <p:spPr>
          <a:xfrm>
            <a:off x="733428" y="7863637"/>
            <a:ext cx="7485355" cy="47893"/>
          </a:xfrm>
          <a:prstGeom prst="rect">
            <a:avLst/>
          </a:prstGeom>
          <a:solidFill>
            <a:srgbClr val="3D8842"/>
          </a:solidFill>
          <a:ln w="12700">
            <a:miter lim="400000"/>
          </a:ln>
        </p:spPr>
        <p:txBody>
          <a:bodyPr lIns="45719" rIns="45719" anchor="ctr"/>
          <a:lstStyle/>
          <a:p>
            <a:pPr algn="ctr">
              <a:defRPr>
                <a:solidFill>
                  <a:srgbClr val="FFFFFF"/>
                </a:solidFill>
              </a:defRPr>
            </a:pPr>
          </a:p>
        </p:txBody>
      </p:sp>
      <p:sp>
        <p:nvSpPr>
          <p:cNvPr id="105" name="6 CuadroTexto"/>
          <p:cNvSpPr txBox="1"/>
          <p:nvPr/>
        </p:nvSpPr>
        <p:spPr>
          <a:xfrm>
            <a:off x="686240" y="8082739"/>
            <a:ext cx="9596174" cy="3717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1800">
                <a:latin typeface="Helvetica Neue"/>
                <a:ea typeface="Helvetica Neue"/>
                <a:cs typeface="Helvetica Neue"/>
                <a:sym typeface="Helvetica Neue"/>
              </a:defRPr>
            </a:pPr>
            <a: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gn="just">
              <a:defRPr sz="1800">
                <a:latin typeface="Helvetica Neue"/>
                <a:ea typeface="Helvetica Neue"/>
                <a:cs typeface="Helvetica Neue"/>
                <a:sym typeface="Helvetica Neue"/>
              </a:defRPr>
            </a:pPr>
          </a:p>
          <a:p>
            <a:pPr algn="just">
              <a:defRPr sz="1800">
                <a:latin typeface="Helvetica Neue"/>
                <a:ea typeface="Helvetica Neue"/>
                <a:cs typeface="Helvetica Neue"/>
                <a:sym typeface="Helvetica Neue"/>
              </a:defRPr>
            </a:pPr>
            <a: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106" name="7 CuadroTexto"/>
          <p:cNvSpPr txBox="1"/>
          <p:nvPr/>
        </p:nvSpPr>
        <p:spPr>
          <a:xfrm>
            <a:off x="779148" y="12303645"/>
            <a:ext cx="7393915" cy="5626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3200">
                <a:latin typeface="Helvetica Neue"/>
                <a:ea typeface="Helvetica Neue"/>
                <a:cs typeface="Helvetica Neue"/>
                <a:sym typeface="Helvetica Neue"/>
              </a:defRPr>
            </a:lvl1pPr>
          </a:lstStyle>
          <a:p>
            <a:pPr/>
            <a:r>
              <a:t>2. Metodología</a:t>
            </a:r>
          </a:p>
        </p:txBody>
      </p:sp>
      <p:sp>
        <p:nvSpPr>
          <p:cNvPr id="107" name="8 Rectángulo"/>
          <p:cNvSpPr/>
          <p:nvPr/>
        </p:nvSpPr>
        <p:spPr>
          <a:xfrm>
            <a:off x="771528" y="12961067"/>
            <a:ext cx="7485355" cy="47893"/>
          </a:xfrm>
          <a:prstGeom prst="rect">
            <a:avLst/>
          </a:prstGeom>
          <a:solidFill>
            <a:srgbClr val="417097"/>
          </a:solidFill>
          <a:ln w="12700">
            <a:miter lim="400000"/>
          </a:ln>
        </p:spPr>
        <p:txBody>
          <a:bodyPr lIns="45719" rIns="45719" anchor="ctr"/>
          <a:lstStyle/>
          <a:p>
            <a:pPr algn="ctr">
              <a:defRPr>
                <a:solidFill>
                  <a:srgbClr val="FFFFFF"/>
                </a:solidFill>
              </a:defRPr>
            </a:pPr>
          </a:p>
        </p:txBody>
      </p:sp>
      <p:sp>
        <p:nvSpPr>
          <p:cNvPr id="108" name="9 CuadroTexto"/>
          <p:cNvSpPr txBox="1"/>
          <p:nvPr/>
        </p:nvSpPr>
        <p:spPr>
          <a:xfrm>
            <a:off x="779148" y="13208088"/>
            <a:ext cx="9596174" cy="17614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defRPr sz="1800">
                <a:latin typeface="Helvetica Neue"/>
                <a:ea typeface="Helvetica Neue"/>
                <a:cs typeface="Helvetica Neue"/>
                <a:sym typeface="Helvetica Neue"/>
              </a:defRPr>
            </a:lvl1pPr>
          </a:lstStyle>
          <a:p>
            <a:pPr/>
            <a: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pic>
        <p:nvPicPr>
          <p:cNvPr id="109" name="Picture 2" descr="Picture 2"/>
          <p:cNvPicPr>
            <a:picLocks noChangeAspect="1"/>
          </p:cNvPicPr>
          <p:nvPr/>
        </p:nvPicPr>
        <p:blipFill>
          <a:blip r:embed="rId2">
            <a:extLst/>
          </a:blip>
          <a:srcRect l="2145" t="5325" r="2441" b="7147"/>
          <a:stretch>
            <a:fillRect/>
          </a:stretch>
        </p:blipFill>
        <p:spPr>
          <a:xfrm>
            <a:off x="2384548" y="15116193"/>
            <a:ext cx="5631001" cy="1726175"/>
          </a:xfrm>
          <a:prstGeom prst="rect">
            <a:avLst/>
          </a:prstGeom>
          <a:ln w="12700">
            <a:miter lim="400000"/>
          </a:ln>
        </p:spPr>
      </p:pic>
      <p:pic>
        <p:nvPicPr>
          <p:cNvPr id="110" name="Picture 3" descr="Picture 3"/>
          <p:cNvPicPr>
            <a:picLocks noChangeAspect="1"/>
          </p:cNvPicPr>
          <p:nvPr/>
        </p:nvPicPr>
        <p:blipFill>
          <a:blip r:embed="rId3">
            <a:extLst/>
          </a:blip>
          <a:srcRect l="1474" t="4595" r="2084" b="5217"/>
          <a:stretch>
            <a:fillRect/>
          </a:stretch>
        </p:blipFill>
        <p:spPr>
          <a:xfrm>
            <a:off x="1993824" y="21659326"/>
            <a:ext cx="6412336" cy="2117261"/>
          </a:xfrm>
          <a:prstGeom prst="rect">
            <a:avLst/>
          </a:prstGeom>
          <a:ln w="12700">
            <a:miter lim="400000"/>
          </a:ln>
        </p:spPr>
      </p:pic>
      <p:pic>
        <p:nvPicPr>
          <p:cNvPr id="111" name="Picture 4" descr="Picture 4"/>
          <p:cNvPicPr>
            <a:picLocks noChangeAspect="1"/>
          </p:cNvPicPr>
          <p:nvPr/>
        </p:nvPicPr>
        <p:blipFill>
          <a:blip r:embed="rId4">
            <a:extLst/>
          </a:blip>
          <a:srcRect l="3313" t="4506" r="3127" b="2641"/>
          <a:stretch>
            <a:fillRect/>
          </a:stretch>
        </p:blipFill>
        <p:spPr>
          <a:xfrm>
            <a:off x="7171690" y="25394914"/>
            <a:ext cx="2272159" cy="1735166"/>
          </a:xfrm>
          <a:prstGeom prst="rect">
            <a:avLst/>
          </a:prstGeom>
          <a:ln w="12700">
            <a:miter lim="400000"/>
          </a:ln>
        </p:spPr>
      </p:pic>
      <p:sp>
        <p:nvSpPr>
          <p:cNvPr id="112" name="13 CuadroTexto"/>
          <p:cNvSpPr txBox="1"/>
          <p:nvPr/>
        </p:nvSpPr>
        <p:spPr>
          <a:xfrm>
            <a:off x="906373" y="18058496"/>
            <a:ext cx="7393915" cy="5626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3200">
                <a:latin typeface="Helvetica Neue"/>
                <a:ea typeface="Helvetica Neue"/>
                <a:cs typeface="Helvetica Neue"/>
                <a:sym typeface="Helvetica Neue"/>
              </a:defRPr>
            </a:lvl1pPr>
          </a:lstStyle>
          <a:p>
            <a:pPr/>
            <a:r>
              <a:t>3. Resultados</a:t>
            </a:r>
          </a:p>
        </p:txBody>
      </p:sp>
      <p:sp>
        <p:nvSpPr>
          <p:cNvPr id="113" name="14 Rectángulo"/>
          <p:cNvSpPr/>
          <p:nvPr/>
        </p:nvSpPr>
        <p:spPr>
          <a:xfrm>
            <a:off x="860653" y="18687668"/>
            <a:ext cx="7485355" cy="47893"/>
          </a:xfrm>
          <a:prstGeom prst="rect">
            <a:avLst/>
          </a:prstGeom>
          <a:solidFill>
            <a:srgbClr val="3D8842"/>
          </a:solidFill>
          <a:ln w="12700">
            <a:miter lim="400000"/>
          </a:ln>
        </p:spPr>
        <p:txBody>
          <a:bodyPr lIns="45719" rIns="45719" anchor="ctr"/>
          <a:lstStyle/>
          <a:p>
            <a:pPr algn="ctr">
              <a:defRPr>
                <a:solidFill>
                  <a:srgbClr val="FFFFFF"/>
                </a:solidFill>
              </a:defRPr>
            </a:pPr>
          </a:p>
        </p:txBody>
      </p:sp>
      <p:sp>
        <p:nvSpPr>
          <p:cNvPr id="114" name="15 CuadroTexto"/>
          <p:cNvSpPr txBox="1"/>
          <p:nvPr/>
        </p:nvSpPr>
        <p:spPr>
          <a:xfrm>
            <a:off x="817248" y="18885465"/>
            <a:ext cx="9596174" cy="1761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defRPr sz="1800">
                <a:latin typeface="Helvetica Neue"/>
                <a:ea typeface="Helvetica Neue"/>
                <a:cs typeface="Helvetica Neue"/>
                <a:sym typeface="Helvetica Neue"/>
              </a:defRPr>
            </a:lvl1pPr>
          </a:lstStyle>
          <a:p>
            <a:pPr/>
            <a: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115" name="16 CuadroTexto"/>
          <p:cNvSpPr txBox="1"/>
          <p:nvPr/>
        </p:nvSpPr>
        <p:spPr>
          <a:xfrm>
            <a:off x="2433641" y="17040597"/>
            <a:ext cx="5532676" cy="81950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2400">
                <a:latin typeface="Helvetica Neue"/>
                <a:ea typeface="Helvetica Neue"/>
                <a:cs typeface="Helvetica Neue"/>
                <a:sym typeface="Helvetica Neue"/>
              </a:defRPr>
            </a:lvl1pPr>
          </a:lstStyle>
          <a:p>
            <a:pPr/>
            <a:r>
              <a:t>Figura 1. Figura de metodología (centrada)</a:t>
            </a:r>
          </a:p>
        </p:txBody>
      </p:sp>
      <p:sp>
        <p:nvSpPr>
          <p:cNvPr id="116" name="17 CuadroTexto"/>
          <p:cNvSpPr txBox="1"/>
          <p:nvPr/>
        </p:nvSpPr>
        <p:spPr>
          <a:xfrm>
            <a:off x="2717989" y="24026903"/>
            <a:ext cx="5532676" cy="81950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2400">
                <a:latin typeface="Helvetica Neue"/>
                <a:ea typeface="Helvetica Neue"/>
                <a:cs typeface="Helvetica Neue"/>
                <a:sym typeface="Helvetica Neue"/>
              </a:defRPr>
            </a:lvl1pPr>
          </a:lstStyle>
          <a:p>
            <a:pPr/>
            <a:r>
              <a:t>Figura 3. Figura de resultados: gráfica de tarta</a:t>
            </a:r>
          </a:p>
        </p:txBody>
      </p:sp>
      <p:sp>
        <p:nvSpPr>
          <p:cNvPr id="117" name="18 CuadroTexto"/>
          <p:cNvSpPr txBox="1"/>
          <p:nvPr/>
        </p:nvSpPr>
        <p:spPr>
          <a:xfrm>
            <a:off x="1181289" y="25623249"/>
            <a:ext cx="7393914" cy="364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defRPr sz="1800">
                <a:latin typeface="Helvetica Neue"/>
                <a:ea typeface="Helvetica Neue"/>
                <a:cs typeface="Helvetica Neue"/>
                <a:sym typeface="Helvetica Neue"/>
              </a:defRPr>
            </a:lvl1pPr>
          </a:lstStyle>
          <a:p>
            <a:pPr/>
            <a:r>
              <a:t>Proseguir con la estructura del artículo según proceda</a:t>
            </a:r>
          </a:p>
        </p:txBody>
      </p:sp>
      <p:sp>
        <p:nvSpPr>
          <p:cNvPr id="118" name="19 CuadroTexto"/>
          <p:cNvSpPr txBox="1"/>
          <p:nvPr/>
        </p:nvSpPr>
        <p:spPr>
          <a:xfrm>
            <a:off x="11120721" y="8082561"/>
            <a:ext cx="9596174" cy="23202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1800">
                <a:latin typeface="Helvetica Neue"/>
                <a:ea typeface="Helvetica Neue"/>
                <a:cs typeface="Helvetica Neue"/>
                <a:sym typeface="Helvetica Neue"/>
              </a:defRPr>
            </a:pPr>
            <a:r>
              <a:t>Lorem ipsum dolor sit amet, consectetur adipisicing elit, sed do eiusmod tempor incididunt ut labore et dolore magna aliqua. Ut enim ad minim veniam, quis nostrud exercitation ullamco laboris nisi ut aliquip ex ea commodo consequat. Duis aute irure deu fugiat nulla pariatur. Excepteur sint occaecat cupidatat non proident, sunt in culpa qui officia deserunt mollit anim id est laborum.</a:t>
            </a:r>
          </a:p>
          <a:p>
            <a:pPr algn="just">
              <a:defRPr sz="1800">
                <a:latin typeface="Helvetica Neue"/>
                <a:ea typeface="Helvetica Neue"/>
                <a:cs typeface="Helvetica Neue"/>
                <a:sym typeface="Helvetica Neue"/>
              </a:defRPr>
            </a:pPr>
          </a:p>
          <a:p>
            <a:pPr algn="just">
              <a:defRPr sz="1800">
                <a:latin typeface="Helvetica Neue"/>
                <a:ea typeface="Helvetica Neue"/>
                <a:cs typeface="Helvetica Neue"/>
                <a:sym typeface="Helvetica Neue"/>
              </a:defRPr>
            </a:pPr>
            <a:r>
              <a:t>…</a:t>
            </a:r>
          </a:p>
          <a:p>
            <a:pPr algn="just">
              <a:defRPr sz="1800">
                <a:latin typeface="Helvetica Neue"/>
                <a:ea typeface="Helvetica Neue"/>
                <a:cs typeface="Helvetica Neue"/>
                <a:sym typeface="Helvetica Neue"/>
              </a:defRPr>
            </a:pPr>
            <a:r>
              <a:t>olor in reprehenderit in voluptate velit esse cillum dolore</a:t>
            </a:r>
          </a:p>
        </p:txBody>
      </p:sp>
      <p:sp>
        <p:nvSpPr>
          <p:cNvPr id="119" name="24 CuadroTexto"/>
          <p:cNvSpPr txBox="1"/>
          <p:nvPr/>
        </p:nvSpPr>
        <p:spPr>
          <a:xfrm>
            <a:off x="11147511" y="22957649"/>
            <a:ext cx="7393914" cy="49704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3200"/>
            </a:lvl1pPr>
          </a:lstStyle>
          <a:p>
            <a:pPr/>
            <a:r>
              <a:t>N. Conclusiones</a:t>
            </a:r>
          </a:p>
        </p:txBody>
      </p:sp>
      <p:sp>
        <p:nvSpPr>
          <p:cNvPr id="120" name="25 Rectángulo"/>
          <p:cNvSpPr/>
          <p:nvPr/>
        </p:nvSpPr>
        <p:spPr>
          <a:xfrm>
            <a:off x="11101791" y="23524097"/>
            <a:ext cx="7485355" cy="47893"/>
          </a:xfrm>
          <a:prstGeom prst="rect">
            <a:avLst/>
          </a:prstGeom>
          <a:solidFill>
            <a:srgbClr val="3D8842"/>
          </a:solidFill>
          <a:ln w="12700">
            <a:miter lim="400000"/>
          </a:ln>
        </p:spPr>
        <p:txBody>
          <a:bodyPr lIns="45719" rIns="45719" anchor="ctr"/>
          <a:lstStyle/>
          <a:p>
            <a:pPr algn="ctr">
              <a:defRPr>
                <a:solidFill>
                  <a:srgbClr val="FFFFFF"/>
                </a:solidFill>
              </a:defRPr>
            </a:pPr>
          </a:p>
        </p:txBody>
      </p:sp>
      <p:sp>
        <p:nvSpPr>
          <p:cNvPr id="121" name="27 CuadroTexto"/>
          <p:cNvSpPr txBox="1"/>
          <p:nvPr/>
        </p:nvSpPr>
        <p:spPr>
          <a:xfrm>
            <a:off x="13852014" y="11879794"/>
            <a:ext cx="3223090" cy="130825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9600"/>
            </a:lvl1pPr>
          </a:lstStyle>
          <a:p>
            <a:pPr/>
            <a:r>
              <a:t>…</a:t>
            </a:r>
          </a:p>
        </p:txBody>
      </p:sp>
      <p:sp>
        <p:nvSpPr>
          <p:cNvPr id="122" name="28 CuadroTexto"/>
          <p:cNvSpPr txBox="1"/>
          <p:nvPr/>
        </p:nvSpPr>
        <p:spPr>
          <a:xfrm>
            <a:off x="13852014" y="14818456"/>
            <a:ext cx="3223090" cy="130826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9600"/>
            </a:lvl1pPr>
          </a:lstStyle>
          <a:p>
            <a:pPr/>
            <a:r>
              <a:t>…</a:t>
            </a:r>
          </a:p>
        </p:txBody>
      </p:sp>
      <p:sp>
        <p:nvSpPr>
          <p:cNvPr id="123" name="29 CuadroTexto"/>
          <p:cNvSpPr txBox="1"/>
          <p:nvPr/>
        </p:nvSpPr>
        <p:spPr>
          <a:xfrm>
            <a:off x="13755507" y="17757122"/>
            <a:ext cx="3319596" cy="130826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9600"/>
            </a:lvl1pPr>
          </a:lstStyle>
          <a:p>
            <a:pPr/>
            <a:r>
              <a:t>…</a:t>
            </a:r>
          </a:p>
        </p:txBody>
      </p:sp>
      <p:sp>
        <p:nvSpPr>
          <p:cNvPr id="124" name="31 CuadroTexto"/>
          <p:cNvSpPr txBox="1"/>
          <p:nvPr/>
        </p:nvSpPr>
        <p:spPr>
          <a:xfrm>
            <a:off x="10452628" y="5527656"/>
            <a:ext cx="9925354" cy="94508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2800">
                <a:solidFill>
                  <a:srgbClr val="FFFFFF"/>
                </a:solidFill>
                <a:latin typeface="Helvetica Neue"/>
                <a:ea typeface="Helvetica Neue"/>
                <a:cs typeface="Helvetica Neue"/>
                <a:sym typeface="Helvetica Neue"/>
              </a:defRPr>
            </a:pPr>
            <a:r>
              <a:t>Agradecimientos (si corresponde):</a:t>
            </a:r>
          </a:p>
          <a:p>
            <a:pPr>
              <a:defRPr sz="2800">
                <a:solidFill>
                  <a:srgbClr val="FFFFFF"/>
                </a:solidFill>
                <a:latin typeface="Helvetica Neue"/>
                <a:ea typeface="Helvetica Neue"/>
                <a:cs typeface="Helvetica Neue"/>
                <a:sym typeface="Helvetica Neue"/>
              </a:defRPr>
            </a:pPr>
            <a:r>
              <a:t>Este proyecto ha sido financiado con la ayuda de…</a:t>
            </a:r>
          </a:p>
        </p:txBody>
      </p:sp>
      <p:sp>
        <p:nvSpPr>
          <p:cNvPr id="125" name="2 CuadroTexto"/>
          <p:cNvSpPr txBox="1"/>
          <p:nvPr/>
        </p:nvSpPr>
        <p:spPr>
          <a:xfrm>
            <a:off x="695298" y="3291968"/>
            <a:ext cx="7637816" cy="318820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sz="4000">
                <a:solidFill>
                  <a:srgbClr val="3D8842"/>
                </a:solidFill>
                <a:latin typeface="Helvetica Neue"/>
                <a:ea typeface="Helvetica Neue"/>
                <a:cs typeface="Helvetica Neue"/>
                <a:sym typeface="Helvetica Neue"/>
              </a:defRPr>
            </a:pPr>
            <a:r>
              <a:t>Título de la ponencia</a:t>
            </a:r>
          </a:p>
          <a:p>
            <a:pPr>
              <a:defRPr b="1" sz="4000">
                <a:solidFill>
                  <a:srgbClr val="3D8842"/>
                </a:solidFill>
                <a:latin typeface="Helvetica Neue"/>
                <a:ea typeface="Helvetica Neue"/>
                <a:cs typeface="Helvetica Neue"/>
                <a:sym typeface="Helvetica Neue"/>
              </a:defRPr>
            </a:pPr>
            <a:r>
              <a:t>Título de la ponencia</a:t>
            </a:r>
          </a:p>
          <a:p>
            <a:pPr>
              <a:defRPr b="1" sz="4000">
                <a:solidFill>
                  <a:srgbClr val="3D8842"/>
                </a:solidFill>
                <a:latin typeface="Helvetica Neue"/>
                <a:ea typeface="Helvetica Neue"/>
                <a:cs typeface="Helvetica Neue"/>
                <a:sym typeface="Helvetica Neue"/>
              </a:defRPr>
            </a:pPr>
            <a:r>
              <a:t>Título de la ponencia</a:t>
            </a:r>
          </a:p>
          <a:p>
            <a:pPr>
              <a:defRPr b="1" sz="4000">
                <a:solidFill>
                  <a:srgbClr val="3D8842"/>
                </a:solidFill>
                <a:latin typeface="Helvetica Neue"/>
                <a:ea typeface="Helvetica Neue"/>
                <a:cs typeface="Helvetica Neue"/>
                <a:sym typeface="Helvetica Neue"/>
              </a:defRPr>
            </a:pPr>
            <a:r>
              <a:t>Título de la </a:t>
            </a:r>
          </a:p>
          <a:p>
            <a:pPr>
              <a:defRPr b="1" sz="4000">
                <a:solidFill>
                  <a:srgbClr val="3D8842"/>
                </a:solidFill>
                <a:latin typeface="Helvetica Neue"/>
                <a:ea typeface="Helvetica Neue"/>
                <a:cs typeface="Helvetica Neue"/>
                <a:sym typeface="Helvetica Neue"/>
              </a:defRPr>
            </a:pPr>
            <a:r>
              <a:t>ponencia</a:t>
            </a:r>
          </a:p>
        </p:txBody>
      </p:sp>
      <p:grpSp>
        <p:nvGrpSpPr>
          <p:cNvPr id="128" name="Rectangle 2"/>
          <p:cNvGrpSpPr/>
          <p:nvPr/>
        </p:nvGrpSpPr>
        <p:grpSpPr>
          <a:xfrm>
            <a:off x="8549040" y="4772547"/>
            <a:ext cx="712443" cy="721009"/>
            <a:chOff x="0" y="0"/>
            <a:chExt cx="712442" cy="721007"/>
          </a:xfrm>
        </p:grpSpPr>
        <p:sp>
          <p:nvSpPr>
            <p:cNvPr id="126" name="Rectángulo"/>
            <p:cNvSpPr/>
            <p:nvPr/>
          </p:nvSpPr>
          <p:spPr>
            <a:xfrm>
              <a:off x="0" y="32170"/>
              <a:ext cx="712443" cy="656667"/>
            </a:xfrm>
            <a:prstGeom prst="rect">
              <a:avLst/>
            </a:prstGeom>
            <a:solidFill>
              <a:srgbClr val="FFFFFF"/>
            </a:solidFill>
            <a:ln w="25400" cap="flat">
              <a:solidFill>
                <a:srgbClr val="B7D682"/>
              </a:solidFill>
              <a:prstDash val="dash"/>
              <a:round/>
            </a:ln>
            <a:effectLst/>
          </p:spPr>
          <p:txBody>
            <a:bodyPr wrap="square" lIns="45719" tIns="45719" rIns="45719" bIns="45719" numCol="1" anchor="ctr">
              <a:noAutofit/>
            </a:bodyPr>
            <a:lstStyle/>
            <a:p>
              <a:pPr algn="ctr">
                <a:defRPr sz="1100"/>
              </a:pPr>
            </a:p>
          </p:txBody>
        </p:sp>
        <p:sp>
          <p:nvSpPr>
            <p:cNvPr id="127" name="Icono ODS /  SDG Icon"/>
            <p:cNvSpPr txBox="1"/>
            <p:nvPr/>
          </p:nvSpPr>
          <p:spPr>
            <a:xfrm>
              <a:off x="58419" y="-1"/>
              <a:ext cx="595604" cy="72100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sz="1100"/>
              </a:pPr>
              <a:r>
                <a:t>Icono ODS / </a:t>
              </a:r>
              <a:br/>
              <a:r>
                <a:t>SDG Icon</a:t>
              </a:r>
            </a:p>
          </p:txBody>
        </p:sp>
      </p:grpSp>
      <p:grpSp>
        <p:nvGrpSpPr>
          <p:cNvPr id="131" name="Rectangle 4"/>
          <p:cNvGrpSpPr/>
          <p:nvPr/>
        </p:nvGrpSpPr>
        <p:grpSpPr>
          <a:xfrm>
            <a:off x="8610576" y="6402833"/>
            <a:ext cx="793311" cy="764715"/>
            <a:chOff x="0" y="0"/>
            <a:chExt cx="793310" cy="764713"/>
          </a:xfrm>
        </p:grpSpPr>
        <p:sp>
          <p:nvSpPr>
            <p:cNvPr id="129" name="Rectángulo"/>
            <p:cNvSpPr/>
            <p:nvPr/>
          </p:nvSpPr>
          <p:spPr>
            <a:xfrm>
              <a:off x="0" y="54023"/>
              <a:ext cx="793311" cy="656667"/>
            </a:xfrm>
            <a:prstGeom prst="rect">
              <a:avLst/>
            </a:prstGeom>
            <a:solidFill>
              <a:srgbClr val="FFFFFF"/>
            </a:solidFill>
            <a:ln w="25400" cap="flat">
              <a:solidFill>
                <a:srgbClr val="B7D682"/>
              </a:solidFill>
              <a:prstDash val="dash"/>
              <a:round/>
            </a:ln>
            <a:effectLst/>
          </p:spPr>
          <p:txBody>
            <a:bodyPr wrap="square" lIns="45719" tIns="45719" rIns="45719" bIns="45719" numCol="1" anchor="ctr">
              <a:noAutofit/>
            </a:bodyPr>
            <a:lstStyle/>
            <a:p>
              <a:pPr algn="ctr">
                <a:defRPr sz="900"/>
              </a:pPr>
            </a:p>
          </p:txBody>
        </p:sp>
        <p:sp>
          <p:nvSpPr>
            <p:cNvPr id="130" name="Elimine si no lo necesita…"/>
            <p:cNvSpPr txBox="1"/>
            <p:nvPr/>
          </p:nvSpPr>
          <p:spPr>
            <a:xfrm>
              <a:off x="58419" y="-1"/>
              <a:ext cx="676471" cy="76471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sz="900"/>
              </a:pPr>
              <a:r>
                <a:t>Elimine si no lo necesita</a:t>
              </a:r>
            </a:p>
            <a:p>
              <a:pPr algn="ctr">
                <a:defRPr sz="900"/>
              </a:pPr>
              <a:r>
                <a:t>Erase if not needed</a:t>
              </a:r>
            </a:p>
          </p:txBody>
        </p:sp>
      </p:grpSp>
      <p:sp>
        <p:nvSpPr>
          <p:cNvPr id="132" name="Adscripción 1 / Adscripción 2"/>
          <p:cNvSpPr txBox="1"/>
          <p:nvPr/>
        </p:nvSpPr>
        <p:spPr>
          <a:xfrm>
            <a:off x="10426344" y="4617084"/>
            <a:ext cx="5128388" cy="537973"/>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3000">
                <a:solidFill>
                  <a:srgbClr val="FFFFFF"/>
                </a:solidFill>
                <a:latin typeface="Helvetica Neue"/>
                <a:ea typeface="Helvetica Neue"/>
                <a:cs typeface="Helvetica Neue"/>
                <a:sym typeface="Helvetica Neue"/>
              </a:defRPr>
            </a:lvl1pPr>
          </a:lstStyle>
          <a:p>
            <a:pPr/>
            <a:r>
              <a:t>Adscripción 1 / Adscripción 2</a:t>
            </a:r>
          </a:p>
        </p:txBody>
      </p:sp>
      <p:pic>
        <p:nvPicPr>
          <p:cNvPr id="133" name="ODS.png" descr="ODS.png"/>
          <p:cNvPicPr>
            <a:picLocks noChangeAspect="1"/>
          </p:cNvPicPr>
          <p:nvPr/>
        </p:nvPicPr>
        <p:blipFill>
          <a:blip r:embed="rId5">
            <a:extLst/>
          </a:blip>
          <a:stretch>
            <a:fillRect/>
          </a:stretch>
        </p:blipFill>
        <p:spPr>
          <a:xfrm>
            <a:off x="8549040" y="5664931"/>
            <a:ext cx="712443" cy="670535"/>
          </a:xfrm>
          <a:prstGeom prst="rect">
            <a:avLst/>
          </a:prstGeom>
          <a:ln w="12700">
            <a:miter lim="400000"/>
          </a:ln>
        </p:spPr>
      </p:pic>
      <p:sp>
        <p:nvSpPr>
          <p:cNvPr id="134" name="19 CuadroTexto"/>
          <p:cNvSpPr txBox="1"/>
          <p:nvPr/>
        </p:nvSpPr>
        <p:spPr>
          <a:xfrm>
            <a:off x="11120721" y="20190062"/>
            <a:ext cx="9596174" cy="23202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1800">
                <a:latin typeface="Helvetica Neue"/>
                <a:ea typeface="Helvetica Neue"/>
                <a:cs typeface="Helvetica Neue"/>
                <a:sym typeface="Helvetica Neue"/>
              </a:defRPr>
            </a:pPr>
            <a:r>
              <a:t>Lorem ipsum dolor sit amet, consectetur adipisicing elit, sed do eiusmod tempor incididunt ut labore et dolore magna aliqua. Ut enim ad minim veniam, quis nostrud exercitation ullamco laboris nisi ut aliquip ex ea commodo consequat. Duis aute irure deu fugiat nulla pariatur. Excepteur sint occaecat cupidatat non proident, sunt in culpa qui officia deserunt mollit anim id est laborum.</a:t>
            </a:r>
          </a:p>
          <a:p>
            <a:pPr algn="just">
              <a:defRPr sz="1800">
                <a:latin typeface="Helvetica Neue"/>
                <a:ea typeface="Helvetica Neue"/>
                <a:cs typeface="Helvetica Neue"/>
                <a:sym typeface="Helvetica Neue"/>
              </a:defRPr>
            </a:pPr>
          </a:p>
          <a:p>
            <a:pPr algn="just">
              <a:defRPr sz="1800">
                <a:latin typeface="Helvetica Neue"/>
                <a:ea typeface="Helvetica Neue"/>
                <a:cs typeface="Helvetica Neue"/>
                <a:sym typeface="Helvetica Neue"/>
              </a:defRPr>
            </a:pPr>
            <a:r>
              <a:t>…</a:t>
            </a:r>
          </a:p>
          <a:p>
            <a:pPr algn="just">
              <a:defRPr sz="1800">
                <a:latin typeface="Helvetica Neue"/>
                <a:ea typeface="Helvetica Neue"/>
                <a:cs typeface="Helvetica Neue"/>
                <a:sym typeface="Helvetica Neue"/>
              </a:defRPr>
            </a:pPr>
            <a:r>
              <a:t>olor in reprehenderit in voluptate velit esse cillum dolore</a:t>
            </a:r>
          </a:p>
        </p:txBody>
      </p:sp>
      <p:sp>
        <p:nvSpPr>
          <p:cNvPr id="135" name="19 CuadroTexto"/>
          <p:cNvSpPr txBox="1"/>
          <p:nvPr/>
        </p:nvSpPr>
        <p:spPr>
          <a:xfrm>
            <a:off x="11120721" y="23901779"/>
            <a:ext cx="9596174" cy="2320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sz="1800">
                <a:latin typeface="Helvetica Neue"/>
                <a:ea typeface="Helvetica Neue"/>
                <a:cs typeface="Helvetica Neue"/>
                <a:sym typeface="Helvetica Neue"/>
              </a:defRPr>
            </a:pPr>
            <a:r>
              <a:t>Lorem ipsum dolor sit amet, consectetur adipisicing elit, sed do eiusmod tempor incididunt ut labore et dolore magna aliqua. Ut enim ad minim veniam, quis nostrud exercitation ullamco laboris nisi ut aliquip ex ea commodo consequat. Duis aute irure deu fugiat nulla pariatur. Excepteur sint occaecat cupidatat non proident, sunt in culpa qui officia deserunt mollit anim id est laborum.</a:t>
            </a:r>
          </a:p>
          <a:p>
            <a:pPr algn="just">
              <a:defRPr sz="1800">
                <a:latin typeface="Helvetica Neue"/>
                <a:ea typeface="Helvetica Neue"/>
                <a:cs typeface="Helvetica Neue"/>
                <a:sym typeface="Helvetica Neue"/>
              </a:defRPr>
            </a:pPr>
          </a:p>
          <a:p>
            <a:pPr algn="just">
              <a:defRPr sz="1800">
                <a:latin typeface="Helvetica Neue"/>
                <a:ea typeface="Helvetica Neue"/>
                <a:cs typeface="Helvetica Neue"/>
                <a:sym typeface="Helvetica Neue"/>
              </a:defRPr>
            </a:pPr>
            <a:r>
              <a:t>…</a:t>
            </a:r>
          </a:p>
          <a:p>
            <a:pPr algn="just">
              <a:defRPr sz="1800">
                <a:latin typeface="Helvetica Neue"/>
                <a:ea typeface="Helvetica Neue"/>
                <a:cs typeface="Helvetica Neue"/>
                <a:sym typeface="Helvetica Neue"/>
              </a:defRPr>
            </a:pPr>
            <a:r>
              <a:t>olor in reprehenderit in voluptate velit esse cillum dolore</a:t>
            </a:r>
          </a:p>
        </p:txBody>
      </p:sp>
      <p:sp>
        <p:nvSpPr>
          <p:cNvPr id="136" name="Código de la…"/>
          <p:cNvSpPr txBox="1"/>
          <p:nvPr/>
        </p:nvSpPr>
        <p:spPr>
          <a:xfrm>
            <a:off x="7732847" y="3331765"/>
            <a:ext cx="1514710" cy="818947"/>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a:lnSpc>
                <a:spcPct val="80000"/>
              </a:lnSpc>
              <a:defRPr sz="1900"/>
            </a:pPr>
            <a:r>
              <a:t>Código de la </a:t>
            </a:r>
          </a:p>
          <a:p>
            <a:pPr algn="ctr">
              <a:lnSpc>
                <a:spcPct val="80000"/>
              </a:lnSpc>
              <a:defRPr sz="1900"/>
            </a:pPr>
            <a:r>
              <a:t>comunicación </a:t>
            </a:r>
          </a:p>
          <a:p>
            <a:pPr algn="ctr">
              <a:lnSpc>
                <a:spcPct val="80000"/>
              </a:lnSpc>
              <a:defRPr sz="1900"/>
            </a:pPr>
            <a:r>
              <a:t>(XX-XXX)</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Tema de Office">
  <a:themeElements>
    <a:clrScheme name="Tema de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Tema de Office">
      <a:majorFont>
        <a:latin typeface="Helvetica"/>
        <a:ea typeface="Helvetica"/>
        <a:cs typeface="Helvetica"/>
      </a:majorFont>
      <a:minorFont>
        <a:latin typeface="Calibri"/>
        <a:ea typeface="Calibri"/>
        <a:cs typeface="Calibri"/>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ema de Office">
  <a:themeElements>
    <a:clrScheme name="Tema de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Tema de Office">
      <a:majorFont>
        <a:latin typeface="Helvetica"/>
        <a:ea typeface="Helvetica"/>
        <a:cs typeface="Helvetica"/>
      </a:majorFont>
      <a:minorFont>
        <a:latin typeface="Calibri"/>
        <a:ea typeface="Calibri"/>
        <a:cs typeface="Calibri"/>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172315" rtl="0" fontAlgn="auto" latinLnBrk="0"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